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86" r:id="rId2"/>
    <p:sldMasterId id="2147483704" r:id="rId3"/>
    <p:sldMasterId id="2147483717" r:id="rId4"/>
    <p:sldMasterId id="2147483736" r:id="rId5"/>
    <p:sldMasterId id="2147483755" r:id="rId6"/>
    <p:sldMasterId id="2147483768" r:id="rId7"/>
  </p:sldMasterIdLst>
  <p:notesMasterIdLst>
    <p:notesMasterId r:id="rId23"/>
  </p:notesMasterIdLst>
  <p:handoutMasterIdLst>
    <p:handoutMasterId r:id="rId24"/>
  </p:handoutMasterIdLst>
  <p:sldIdLst>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CC93A-CD4D-4623-B6CD-E629E1A9A0E8}">
          <p14:sldIdLst>
            <p14:sldId id="286"/>
            <p14:sldId id="287"/>
            <p14:sldId id="288"/>
          </p14:sldIdLst>
        </p14:section>
        <p14:section name="Untitled Section" id="{E24E22DB-5B73-4C5F-8889-ED048B33A3CE}">
          <p14:sldIdLst>
            <p14:sldId id="289"/>
            <p14:sldId id="290"/>
            <p14:sldId id="291"/>
            <p14:sldId id="292"/>
            <p14:sldId id="293"/>
            <p14:sldId id="294"/>
            <p14:sldId id="295"/>
            <p14:sldId id="296"/>
            <p14:sldId id="297"/>
            <p14:sldId id="298"/>
            <p14:sldId id="299"/>
            <p14:sldId id="300"/>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502"/>
    <a:srgbClr val="FD0994"/>
    <a:srgbClr val="1AFFFE"/>
    <a:srgbClr val="F7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E929F9F4-4A8F-4326-A1B4-22849713DDAB}"/>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7" autoAdjust="0"/>
    <p:restoredTop sz="85794" autoAdjust="0"/>
  </p:normalViewPr>
  <p:slideViewPr>
    <p:cSldViewPr snapToGrid="0">
      <p:cViewPr>
        <p:scale>
          <a:sx n="75" d="100"/>
          <a:sy n="75" d="100"/>
        </p:scale>
        <p:origin x="-744" y="-365"/>
      </p:cViewPr>
      <p:guideLst>
        <p:guide orient="horz" pos="2160"/>
        <p:guide pos="3840"/>
      </p:guideLst>
    </p:cSldViewPr>
  </p:slideViewPr>
  <p:outlineViewPr>
    <p:cViewPr>
      <p:scale>
        <a:sx n="33" d="100"/>
        <a:sy n="33" d="100"/>
      </p:scale>
      <p:origin x="0" y="-210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6/27/2021</a:t>
            </a:fld>
            <a:endParaRPr lang="en-US"/>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6/27/2021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799467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tx1"/>
        </a:solidFill>
        <a:effectLst/>
      </p:bgPr>
    </p:bg>
    <p:spTree>
      <p:nvGrpSpPr>
        <p:cNvPr id="1" name=""/>
        <p:cNvGrpSpPr/>
        <p:nvPr/>
      </p:nvGrpSpPr>
      <p:grpSpPr>
        <a:xfrm>
          <a:off x="0" y="0"/>
          <a:ext cx="0" cy="0"/>
          <a:chOff x="0" y="0"/>
          <a:chExt cx="0" cy="0"/>
        </a:xfrm>
      </p:grpSpPr>
      <p:sp>
        <p:nvSpPr>
          <p:cNvPr id="14" name="Rectangle 13" title="Overlay Graphic">
            <a:extLst>
              <a:ext uri="{FF2B5EF4-FFF2-40B4-BE49-F238E27FC236}">
                <a16:creationId xmlns="" xmlns:a16="http://schemas.microsoft.com/office/drawing/2014/main" id="{693A70F3-06C1-4E8B-9B0E-5E6545B98633}"/>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 xmlns:a16="http://schemas.microsoft.com/office/drawing/2014/main" id="{3C6803E4-2DDA-4202-8774-33010D5BA39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A2A066F6-418A-4534-9C6E-B4AE3F337975}"/>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 xmlns:a16="http://schemas.microsoft.com/office/drawing/2014/main" id="{70C5F94B-D0C9-41CA-8885-CBEA4C917545}"/>
              </a:ext>
            </a:extLst>
          </p:cNvPr>
          <p:cNvSpPr>
            <a:spLocks noGrp="1"/>
          </p:cNvSpPr>
          <p:nvPr>
            <p:ph idx="13" hasCustomPrompt="1"/>
          </p:nvPr>
        </p:nvSpPr>
        <p:spPr>
          <a:xfrm>
            <a:off x="860370" y="3674372"/>
            <a:ext cx="5022591" cy="27288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6515800" y="3674373"/>
            <a:ext cx="5085650" cy="720000"/>
          </a:xfrm>
        </p:spPr>
        <p:txBody>
          <a:bodyPr vert="horz" lIns="0" tIns="0" rIns="0" bIns="0" rtlCol="0" anchor="b">
            <a:noAutofit/>
          </a:bodyPr>
          <a:lstStyle>
            <a:lvl1pPr algn="r">
              <a:defRPr lang="en-ZA" sz="3500" b="1" cap="all" baseline="0" dirty="0"/>
            </a:lvl1pPr>
          </a:lstStyle>
          <a:p>
            <a:pPr marL="0" lvl="0" algn="r"/>
            <a:r>
              <a:rPr lang="en-US" noProof="0"/>
              <a:t>Divider Slide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6515800"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6" name="Content Placeholder 2">
            <a:extLst>
              <a:ext uri="{FF2B5EF4-FFF2-40B4-BE49-F238E27FC236}">
                <a16:creationId xmlns="" xmlns:a16="http://schemas.microsoft.com/office/drawing/2014/main" id="{D79DF38F-893A-4CE0-B168-9FAA1D01B8D7}"/>
              </a:ext>
            </a:extLst>
          </p:cNvPr>
          <p:cNvSpPr>
            <a:spLocks noGrp="1"/>
          </p:cNvSpPr>
          <p:nvPr>
            <p:ph idx="14" hasCustomPrompt="1"/>
          </p:nvPr>
        </p:nvSpPr>
        <p:spPr>
          <a:xfrm>
            <a:off x="60168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 xmlns:a16="http://schemas.microsoft.com/office/drawing/2014/main" id="{02DBE11B-8F8E-48E5-9449-E6E9E355DA0F}"/>
              </a:ext>
            </a:extLst>
          </p:cNvPr>
          <p:cNvSpPr/>
          <p:nvPr userDrawn="1"/>
        </p:nvSpPr>
        <p:spPr>
          <a:xfrm flipH="1">
            <a:off x="403177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8" name="Content Placeholder 2">
            <a:extLst>
              <a:ext uri="{FF2B5EF4-FFF2-40B4-BE49-F238E27FC236}">
                <a16:creationId xmlns="" xmlns:a16="http://schemas.microsoft.com/office/drawing/2014/main" id="{22F46232-3721-4BC5-BEB7-E61D878D79FA}"/>
              </a:ext>
            </a:extLst>
          </p:cNvPr>
          <p:cNvSpPr>
            <a:spLocks noGrp="1"/>
          </p:cNvSpPr>
          <p:nvPr>
            <p:ph idx="15" hasCustomPrompt="1"/>
          </p:nvPr>
        </p:nvSpPr>
        <p:spPr>
          <a:xfrm>
            <a:off x="4476241"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 xmlns:a16="http://schemas.microsoft.com/office/drawing/2014/main" id="{6EF06703-92AF-44B7-8CE1-044DD2093118}"/>
              </a:ext>
            </a:extLst>
          </p:cNvPr>
          <p:cNvSpPr/>
          <p:nvPr userDrawn="1"/>
        </p:nvSpPr>
        <p:spPr>
          <a:xfrm flipH="1">
            <a:off x="7906330"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9" name="Content Placeholder 2">
            <a:extLst>
              <a:ext uri="{FF2B5EF4-FFF2-40B4-BE49-F238E27FC236}">
                <a16:creationId xmlns="" xmlns:a16="http://schemas.microsoft.com/office/drawing/2014/main" id="{23CB58AD-849B-4714-8D57-C5C56343A24C}"/>
              </a:ext>
            </a:extLst>
          </p:cNvPr>
          <p:cNvSpPr>
            <a:spLocks noGrp="1"/>
          </p:cNvSpPr>
          <p:nvPr>
            <p:ph idx="16" hasCustomPrompt="1"/>
          </p:nvPr>
        </p:nvSpPr>
        <p:spPr>
          <a:xfrm>
            <a:off x="8350800" y="2448000"/>
            <a:ext cx="3240000" cy="3631338"/>
          </a:xfrm>
          <a:noFill/>
          <a:ln>
            <a:no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 xmlns:a16="http://schemas.microsoft.com/office/drawing/2014/main" id="{ACD536EE-5B38-4E2F-B796-E4E5C97CAFA1}"/>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CC32B7C1-ABDB-491C-B644-84474A5ADAF3}"/>
              </a:ext>
            </a:extLst>
          </p:cNvPr>
          <p:cNvSpPr>
            <a:spLocks noGrp="1"/>
          </p:cNvSpPr>
          <p:nvPr>
            <p:ph type="ftr" sz="quarter" idx="19"/>
          </p:nvPr>
        </p:nvSpPr>
        <p:spPr/>
        <p:txBody>
          <a:bodyPr/>
          <a:lstStyle/>
          <a:p>
            <a:r>
              <a:rPr lang="en-US" noProof="0" dirty="0"/>
              <a:t>Add a footer</a:t>
            </a:r>
          </a:p>
        </p:txBody>
      </p:sp>
      <p:sp>
        <p:nvSpPr>
          <p:cNvPr id="16" name="Slide Number Placeholder 15">
            <a:extLst>
              <a:ext uri="{FF2B5EF4-FFF2-40B4-BE49-F238E27FC236}">
                <a16:creationId xmlns="" xmlns:a16="http://schemas.microsoft.com/office/drawing/2014/main" id="{67196159-5065-4F13-BE36-C9AAE1E70470}"/>
              </a:ext>
            </a:extLst>
          </p:cNvPr>
          <p:cNvSpPr>
            <a:spLocks noGrp="1"/>
          </p:cNvSpPr>
          <p:nvPr>
            <p:ph type="sldNum" sz="quarter" idx="2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7" name="Text Placeholder 4">
            <a:extLst>
              <a:ext uri="{FF2B5EF4-FFF2-40B4-BE49-F238E27FC236}">
                <a16:creationId xmlns="" xmlns:a16="http://schemas.microsoft.com/office/drawing/2014/main" id="{7FE9D6AE-A9C2-4841-93E3-5285C40927D8}"/>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5" name="Text Placeholder 24">
            <a:extLst>
              <a:ext uri="{FF2B5EF4-FFF2-40B4-BE49-F238E27FC236}">
                <a16:creationId xmlns="" xmlns:a16="http://schemas.microsoft.com/office/drawing/2014/main" id="{D1A5AC53-BFFC-4A53-8344-0538ECEFC621}"/>
              </a:ext>
            </a:extLst>
          </p:cNvPr>
          <p:cNvSpPr>
            <a:spLocks noGrp="1"/>
          </p:cNvSpPr>
          <p:nvPr>
            <p:ph type="body" sz="quarter" idx="21" hasCustomPrompt="1"/>
          </p:nvPr>
        </p:nvSpPr>
        <p:spPr>
          <a:xfrm>
            <a:off x="601681" y="1728000"/>
            <a:ext cx="3240000" cy="558800"/>
          </a:xfrm>
        </p:spPr>
        <p:txBody>
          <a:bodyPr anchor="ctr"/>
          <a:lstStyle>
            <a:lvl1pPr marL="0" indent="0" algn="ctr">
              <a:buNone/>
              <a:defRPr sz="2100" b="1"/>
            </a:lvl1pPr>
          </a:lstStyle>
          <a:p>
            <a:pPr lvl="0"/>
            <a:r>
              <a:rPr lang="en-US" noProof="0"/>
              <a:t>Section 1 Title</a:t>
            </a:r>
          </a:p>
        </p:txBody>
      </p:sp>
      <p:sp>
        <p:nvSpPr>
          <p:cNvPr id="28" name="Text Placeholder 27">
            <a:extLst>
              <a:ext uri="{FF2B5EF4-FFF2-40B4-BE49-F238E27FC236}">
                <a16:creationId xmlns="" xmlns:a16="http://schemas.microsoft.com/office/drawing/2014/main" id="{D4E072CE-C186-4DB7-BB84-C8216816DFB1}"/>
              </a:ext>
            </a:extLst>
          </p:cNvPr>
          <p:cNvSpPr>
            <a:spLocks noGrp="1"/>
          </p:cNvSpPr>
          <p:nvPr>
            <p:ph type="body" sz="quarter" idx="22" hasCustomPrompt="1"/>
          </p:nvPr>
        </p:nvSpPr>
        <p:spPr>
          <a:xfrm>
            <a:off x="4476241" y="1728000"/>
            <a:ext cx="3240087" cy="558800"/>
          </a:xfrm>
        </p:spPr>
        <p:txBody>
          <a:bodyPr anchor="ctr"/>
          <a:lstStyle>
            <a:lvl1pPr marL="0" indent="0" algn="ctr">
              <a:buNone/>
              <a:defRPr sz="2100" b="1"/>
            </a:lvl1pPr>
          </a:lstStyle>
          <a:p>
            <a:pPr lvl="0"/>
            <a:r>
              <a:rPr lang="en-US" noProof="0"/>
              <a:t>Section 2 Title</a:t>
            </a:r>
          </a:p>
        </p:txBody>
      </p:sp>
      <p:sp>
        <p:nvSpPr>
          <p:cNvPr id="30" name="Text Placeholder 29">
            <a:extLst>
              <a:ext uri="{FF2B5EF4-FFF2-40B4-BE49-F238E27FC236}">
                <a16:creationId xmlns="" xmlns:a16="http://schemas.microsoft.com/office/drawing/2014/main" id="{A2CE4D36-2AC5-45F3-82DD-BA8C841BBA06}"/>
              </a:ext>
            </a:extLst>
          </p:cNvPr>
          <p:cNvSpPr>
            <a:spLocks noGrp="1"/>
          </p:cNvSpPr>
          <p:nvPr>
            <p:ph type="body" sz="quarter" idx="23" hasCustomPrompt="1"/>
          </p:nvPr>
        </p:nvSpPr>
        <p:spPr>
          <a:xfrm>
            <a:off x="8350232" y="1728000"/>
            <a:ext cx="3240087" cy="558800"/>
          </a:xfrm>
        </p:spPr>
        <p:txBody>
          <a:bodyPr anchor="ctr"/>
          <a:lstStyle>
            <a:lvl1pPr marL="0" indent="0" algn="ctr">
              <a:buNone/>
              <a:defRPr sz="2100" b="1"/>
            </a:lvl1pPr>
          </a:lstStyle>
          <a:p>
            <a:pPr lvl="0"/>
            <a:r>
              <a:rPr lang="en-US" noProof="0"/>
              <a:t>Section 3 Title</a:t>
            </a:r>
          </a:p>
        </p:txBody>
      </p:sp>
    </p:spTree>
    <p:extLst>
      <p:ext uri="{BB962C8B-B14F-4D97-AF65-F5344CB8AC3E}">
        <p14:creationId xmlns:p14="http://schemas.microsoft.com/office/powerpoint/2010/main" val="4704848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76743399"/>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21311"/>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141378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BC06EFF6-D15C-4A67-9C0F-974849238CA6}"/>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91A176A7-84C3-4E9F-93CC-9EEA9346C26C}"/>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title="Overlay Graphic">
            <a:extLst>
              <a:ext uri="{FF2B5EF4-FFF2-40B4-BE49-F238E27FC236}">
                <a16:creationId xmlns="" xmlns:a16="http://schemas.microsoft.com/office/drawing/2014/main" id="{E617AC19-87C5-46A1-8A4B-118B436F70CC}"/>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title="Overlay Graphic">
            <a:extLst>
              <a:ext uri="{FF2B5EF4-FFF2-40B4-BE49-F238E27FC236}">
                <a16:creationId xmlns="" xmlns:a16="http://schemas.microsoft.com/office/drawing/2014/main" id="{41F96C39-FABE-4D7C-81A8-F90D793A4B08}"/>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3" name="Picture 12">
            <a:extLst>
              <a:ext uri="{FF2B5EF4-FFF2-40B4-BE49-F238E27FC236}">
                <a16:creationId xmlns="" xmlns:a16="http://schemas.microsoft.com/office/drawing/2014/main" id="{DCA71C10-0E36-400F-9708-9A5C040E6AF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14" name="Straight Connector 13">
            <a:extLst>
              <a:ext uri="{FF2B5EF4-FFF2-40B4-BE49-F238E27FC236}">
                <a16:creationId xmlns="" xmlns:a16="http://schemas.microsoft.com/office/drawing/2014/main" id="{CF27FCE8-36E7-40B6-A2A9-23631D572E57}"/>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50B4C00C-73CE-487C-A3E5-DC01C71248DF}"/>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4728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636889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985CC82A-E259-44D6-A049-1142593403DA}"/>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784D785F-F64C-4388-BD88-DAB771DD2232}"/>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 xmlns:a16="http://schemas.microsoft.com/office/drawing/2014/main" id="{5990B0E1-D00F-42A3-ABF9-3676907470B6}"/>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title="Overlay Graphic">
            <a:extLst>
              <a:ext uri="{FF2B5EF4-FFF2-40B4-BE49-F238E27FC236}">
                <a16:creationId xmlns="" xmlns:a16="http://schemas.microsoft.com/office/drawing/2014/main" id="{82EBE7F0-6B62-4C98-A3FA-E79A90A45025}"/>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 xmlns:a16="http://schemas.microsoft.com/office/drawing/2014/main" id="{76FD02EA-26FD-4FFC-A246-66388A38240F}"/>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CDF7DE0-0DEA-475C-AB65-E74509503F65}"/>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8C86208F-8C65-4D1C-9E92-3992E755530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5" name="Straight Connector 14">
            <a:extLst>
              <a:ext uri="{FF2B5EF4-FFF2-40B4-BE49-F238E27FC236}">
                <a16:creationId xmlns="" xmlns:a16="http://schemas.microsoft.com/office/drawing/2014/main" id="{253E5982-F059-442E-8373-A99A0CA3B588}"/>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 xmlns:a16="http://schemas.microsoft.com/office/drawing/2014/main" id="{8B6EF774-8AB5-47CA-8D56-1863848B66F6}"/>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5118082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687502508"/>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80624814"/>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812407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83476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 xmlns:a16="http://schemas.microsoft.com/office/drawing/2014/main" id="{B16E60CE-69EE-40F4-8E4C-791A1F450E6E}"/>
              </a:ext>
            </a:extLst>
          </p:cNvPr>
          <p:cNvCxnSpPr>
            <a:cxnSpLocks/>
          </p:cNvCxnSpPr>
          <p:nvPr userDrawn="1"/>
        </p:nvCxnSpPr>
        <p:spPr>
          <a:xfrm>
            <a:off x="606421" y="3866682"/>
            <a:ext cx="1099502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 xmlns:a16="http://schemas.microsoft.com/office/drawing/2014/main" id="{506130DE-93C9-481E-A69F-9CF6AA9948FF}"/>
              </a:ext>
            </a:extLst>
          </p:cNvPr>
          <p:cNvSpPr>
            <a:spLocks noGrp="1"/>
          </p:cNvSpPr>
          <p:nvPr>
            <p:ph type="body" sz="quarter" idx="33" hasCustomPrompt="1"/>
          </p:nvPr>
        </p:nvSpPr>
        <p:spPr>
          <a:xfrm>
            <a:off x="3126066"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31BCBEDF-E4C4-4EA5-B5EE-39C430D1471F}"/>
              </a:ext>
            </a:extLst>
          </p:cNvPr>
          <p:cNvSpPr>
            <a:spLocks noGrp="1"/>
          </p:cNvSpPr>
          <p:nvPr>
            <p:ph type="body" sz="quarter" idx="34" hasCustomPrompt="1"/>
          </p:nvPr>
        </p:nvSpPr>
        <p:spPr>
          <a:xfrm>
            <a:off x="601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BFE6B470-2415-4509-A40D-EBFFBC9F3847}"/>
              </a:ext>
            </a:extLst>
          </p:cNvPr>
          <p:cNvSpPr>
            <a:spLocks noGrp="1"/>
          </p:cNvSpPr>
          <p:nvPr>
            <p:ph type="body" sz="quarter" idx="35" hasCustomPrompt="1"/>
          </p:nvPr>
        </p:nvSpPr>
        <p:spPr>
          <a:xfrm>
            <a:off x="11069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A0705EEE-728D-4722-B49E-4C9C62644EC3}"/>
              </a:ext>
            </a:extLst>
          </p:cNvPr>
          <p:cNvSpPr>
            <a:spLocks noGrp="1"/>
          </p:cNvSpPr>
          <p:nvPr>
            <p:ph type="body" sz="quarter" idx="36" hasCustomPrompt="1"/>
          </p:nvPr>
        </p:nvSpPr>
        <p:spPr>
          <a:xfrm>
            <a:off x="16122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0781D02C-C5B9-410A-B620-AAA24A1B2AC7}"/>
              </a:ext>
            </a:extLst>
          </p:cNvPr>
          <p:cNvSpPr>
            <a:spLocks noGrp="1"/>
          </p:cNvSpPr>
          <p:nvPr>
            <p:ph type="body" sz="quarter" idx="37" hasCustomPrompt="1"/>
          </p:nvPr>
        </p:nvSpPr>
        <p:spPr>
          <a:xfrm>
            <a:off x="21175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C203B9F4-A221-4AF4-8440-C9B1BB3F602A}"/>
              </a:ext>
            </a:extLst>
          </p:cNvPr>
          <p:cNvSpPr>
            <a:spLocks noGrp="1"/>
          </p:cNvSpPr>
          <p:nvPr>
            <p:ph type="body" sz="quarter" idx="38" hasCustomPrompt="1"/>
          </p:nvPr>
        </p:nvSpPr>
        <p:spPr>
          <a:xfrm>
            <a:off x="9191782"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 xmlns:a16="http://schemas.microsoft.com/office/drawing/2014/main" id="{5CA11888-C540-49FD-BC96-7DF43B9144FE}"/>
              </a:ext>
            </a:extLst>
          </p:cNvPr>
          <p:cNvSpPr>
            <a:spLocks noGrp="1"/>
          </p:cNvSpPr>
          <p:nvPr>
            <p:ph type="body" sz="quarter" idx="39" hasCustomPrompt="1"/>
          </p:nvPr>
        </p:nvSpPr>
        <p:spPr>
          <a:xfrm>
            <a:off x="26228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B90B995A-D6D8-4085-8C72-FDAF0B400A01}"/>
              </a:ext>
            </a:extLst>
          </p:cNvPr>
          <p:cNvSpPr>
            <a:spLocks noGrp="1"/>
          </p:cNvSpPr>
          <p:nvPr>
            <p:ph type="body" sz="quarter" idx="40" hasCustomPrompt="1"/>
          </p:nvPr>
        </p:nvSpPr>
        <p:spPr>
          <a:xfrm>
            <a:off x="312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65307A9-791B-47A4-A9C6-E607A9921675}"/>
              </a:ext>
            </a:extLst>
          </p:cNvPr>
          <p:cNvSpPr>
            <a:spLocks noGrp="1"/>
          </p:cNvSpPr>
          <p:nvPr>
            <p:ph type="body" sz="quarter" idx="41" hasCustomPrompt="1"/>
          </p:nvPr>
        </p:nvSpPr>
        <p:spPr>
          <a:xfrm>
            <a:off x="36334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C75703B4-3B5A-4163-8DB7-E9009BF81C5C}"/>
              </a:ext>
            </a:extLst>
          </p:cNvPr>
          <p:cNvSpPr>
            <a:spLocks noGrp="1"/>
          </p:cNvSpPr>
          <p:nvPr>
            <p:ph type="body" sz="quarter" idx="42" hasCustomPrompt="1"/>
          </p:nvPr>
        </p:nvSpPr>
        <p:spPr>
          <a:xfrm>
            <a:off x="51493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FF332F6F-6B3C-45E2-9EF6-8FB202384A68}"/>
              </a:ext>
            </a:extLst>
          </p:cNvPr>
          <p:cNvSpPr>
            <a:spLocks noGrp="1"/>
          </p:cNvSpPr>
          <p:nvPr>
            <p:ph type="body" sz="quarter" idx="43" hasCustomPrompt="1"/>
          </p:nvPr>
        </p:nvSpPr>
        <p:spPr>
          <a:xfrm>
            <a:off x="41387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66BFBD2C-240C-4899-9562-75499D8C46E4}"/>
              </a:ext>
            </a:extLst>
          </p:cNvPr>
          <p:cNvSpPr>
            <a:spLocks noGrp="1"/>
          </p:cNvSpPr>
          <p:nvPr>
            <p:ph type="body" sz="quarter" idx="44" hasCustomPrompt="1"/>
          </p:nvPr>
        </p:nvSpPr>
        <p:spPr>
          <a:xfrm>
            <a:off x="46440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777ECC7E-1DD1-475C-BA92-16BEA144C233}"/>
              </a:ext>
            </a:extLst>
          </p:cNvPr>
          <p:cNvSpPr>
            <a:spLocks noGrp="1"/>
          </p:cNvSpPr>
          <p:nvPr>
            <p:ph type="body" sz="quarter" idx="45" hasCustomPrompt="1"/>
          </p:nvPr>
        </p:nvSpPr>
        <p:spPr>
          <a:xfrm>
            <a:off x="5654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9FD2184F-25B2-4976-9C55-9D79732D00D0}"/>
              </a:ext>
            </a:extLst>
          </p:cNvPr>
          <p:cNvSpPr>
            <a:spLocks noGrp="1"/>
          </p:cNvSpPr>
          <p:nvPr>
            <p:ph type="body" sz="quarter" idx="46" hasCustomPrompt="1"/>
          </p:nvPr>
        </p:nvSpPr>
        <p:spPr>
          <a:xfrm>
            <a:off x="61599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2D433B78-8F48-492C-B8BA-C519A010F573}"/>
              </a:ext>
            </a:extLst>
          </p:cNvPr>
          <p:cNvSpPr>
            <a:spLocks noGrp="1"/>
          </p:cNvSpPr>
          <p:nvPr>
            <p:ph type="body" sz="quarter" idx="47" hasCustomPrompt="1"/>
          </p:nvPr>
        </p:nvSpPr>
        <p:spPr>
          <a:xfrm>
            <a:off x="66652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65D53937-4C12-41A9-96A9-D197CE5CBC1B}"/>
              </a:ext>
            </a:extLst>
          </p:cNvPr>
          <p:cNvSpPr>
            <a:spLocks noGrp="1"/>
          </p:cNvSpPr>
          <p:nvPr>
            <p:ph type="body" sz="quarter" idx="48" hasCustomPrompt="1"/>
          </p:nvPr>
        </p:nvSpPr>
        <p:spPr>
          <a:xfrm>
            <a:off x="71705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22259E25-16AB-42DF-83CC-F05BA57CFC25}"/>
              </a:ext>
            </a:extLst>
          </p:cNvPr>
          <p:cNvSpPr>
            <a:spLocks noGrp="1"/>
          </p:cNvSpPr>
          <p:nvPr>
            <p:ph type="body" sz="quarter" idx="49" hasCustomPrompt="1"/>
          </p:nvPr>
        </p:nvSpPr>
        <p:spPr>
          <a:xfrm>
            <a:off x="76758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A5C84813-8A39-4A01-A745-700E1E5DF39E}"/>
              </a:ext>
            </a:extLst>
          </p:cNvPr>
          <p:cNvSpPr>
            <a:spLocks noGrp="1"/>
          </p:cNvSpPr>
          <p:nvPr>
            <p:ph type="body" sz="quarter" idx="50" hasCustomPrompt="1"/>
          </p:nvPr>
        </p:nvSpPr>
        <p:spPr>
          <a:xfrm>
            <a:off x="8181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35B6B197-CBC9-474D-999F-6BF8B85ABC4B}"/>
              </a:ext>
            </a:extLst>
          </p:cNvPr>
          <p:cNvSpPr>
            <a:spLocks noGrp="1"/>
          </p:cNvSpPr>
          <p:nvPr>
            <p:ph type="body" sz="quarter" idx="51" hasCustomPrompt="1"/>
          </p:nvPr>
        </p:nvSpPr>
        <p:spPr>
          <a:xfrm>
            <a:off x="86864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700D11F4-2B09-4504-9CF2-4E3A19B2F5F4}"/>
              </a:ext>
            </a:extLst>
          </p:cNvPr>
          <p:cNvSpPr>
            <a:spLocks noGrp="1"/>
          </p:cNvSpPr>
          <p:nvPr>
            <p:ph type="body" sz="quarter" idx="52" hasCustomPrompt="1"/>
          </p:nvPr>
        </p:nvSpPr>
        <p:spPr>
          <a:xfrm>
            <a:off x="91917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DF28DDAA-9BDA-43BE-B173-D188212594C6}"/>
              </a:ext>
            </a:extLst>
          </p:cNvPr>
          <p:cNvSpPr>
            <a:spLocks noGrp="1"/>
          </p:cNvSpPr>
          <p:nvPr>
            <p:ph type="body" sz="quarter" idx="53" hasCustomPrompt="1"/>
          </p:nvPr>
        </p:nvSpPr>
        <p:spPr>
          <a:xfrm>
            <a:off x="96970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 xmlns:a16="http://schemas.microsoft.com/office/drawing/2014/main" id="{A55FFBF8-4789-44A0-A9B2-841061C725FD}"/>
              </a:ext>
            </a:extLst>
          </p:cNvPr>
          <p:cNvSpPr>
            <a:spLocks noGrp="1"/>
          </p:cNvSpPr>
          <p:nvPr>
            <p:ph type="body" sz="quarter" idx="54" hasCustomPrompt="1"/>
          </p:nvPr>
        </p:nvSpPr>
        <p:spPr>
          <a:xfrm>
            <a:off x="112129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 xmlns:a16="http://schemas.microsoft.com/office/drawing/2014/main" id="{C33D9234-67AF-4493-9CED-B39D80A70A53}"/>
              </a:ext>
            </a:extLst>
          </p:cNvPr>
          <p:cNvSpPr>
            <a:spLocks noGrp="1"/>
          </p:cNvSpPr>
          <p:nvPr>
            <p:ph type="body" sz="quarter" idx="55" hasCustomPrompt="1"/>
          </p:nvPr>
        </p:nvSpPr>
        <p:spPr>
          <a:xfrm>
            <a:off x="102023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 xmlns:a16="http://schemas.microsoft.com/office/drawing/2014/main" id="{98549725-B11A-4C4E-8DBF-F00E575D61D8}"/>
              </a:ext>
            </a:extLst>
          </p:cNvPr>
          <p:cNvSpPr>
            <a:spLocks noGrp="1"/>
          </p:cNvSpPr>
          <p:nvPr>
            <p:ph type="body" sz="quarter" idx="56" hasCustomPrompt="1"/>
          </p:nvPr>
        </p:nvSpPr>
        <p:spPr>
          <a:xfrm>
            <a:off x="107076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 xmlns:a16="http://schemas.microsoft.com/office/drawing/2014/main" id="{204E7B1E-C17D-4443-B650-E72AD9AA463F}"/>
              </a:ext>
            </a:extLst>
          </p:cNvPr>
          <p:cNvSpPr>
            <a:spLocks noGrp="1"/>
          </p:cNvSpPr>
          <p:nvPr>
            <p:ph type="body" sz="quarter" idx="59" hasCustomPrompt="1"/>
          </p:nvPr>
        </p:nvSpPr>
        <p:spPr>
          <a:xfrm>
            <a:off x="5206998" y="2190750"/>
            <a:ext cx="1793875" cy="561975"/>
          </a:xfrm>
          <a:noFill/>
          <a:ln w="3175">
            <a:solidFill>
              <a:schemeClr val="bg1">
                <a:alpha val="52000"/>
              </a:schemeClr>
            </a:solidFill>
          </a:ln>
        </p:spPr>
        <p:txBody>
          <a:bodyPr tIns="36000" anchor="t"/>
          <a:lstStyle>
            <a:lvl1pPr marL="0" indent="0" algn="ctr">
              <a:buNone/>
              <a:defRPr sz="1600">
                <a:solidFill>
                  <a:schemeClr val="bg1"/>
                </a:solidFill>
              </a:defRPr>
            </a:lvl1pPr>
          </a:lstStyle>
          <a:p>
            <a:pPr lvl="0"/>
            <a:r>
              <a:rPr lang="en-US" noProof="0"/>
              <a:t>Item Title</a:t>
            </a:r>
          </a:p>
        </p:txBody>
      </p:sp>
      <p:sp>
        <p:nvSpPr>
          <p:cNvPr id="41" name="Text Placeholder 36">
            <a:extLst>
              <a:ext uri="{FF2B5EF4-FFF2-40B4-BE49-F238E27FC236}">
                <a16:creationId xmlns="" xmlns:a16="http://schemas.microsoft.com/office/drawing/2014/main" id="{87DD778A-952C-41DC-A5F9-8023A7099828}"/>
              </a:ext>
            </a:extLst>
          </p:cNvPr>
          <p:cNvSpPr>
            <a:spLocks noGrp="1"/>
          </p:cNvSpPr>
          <p:nvPr>
            <p:ph type="body" sz="quarter" idx="60" hasCustomPrompt="1"/>
          </p:nvPr>
        </p:nvSpPr>
        <p:spPr>
          <a:xfrm>
            <a:off x="525872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 xmlns:a16="http://schemas.microsoft.com/office/drawing/2014/main" id="{E6BAFDBA-55A9-474E-B718-9A082A4EC2FA}"/>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3B7B8B7D-30D2-4642-AD21-0E2F8D85A424}"/>
              </a:ext>
            </a:extLst>
          </p:cNvPr>
          <p:cNvSpPr>
            <a:spLocks noGrp="1"/>
          </p:cNvSpPr>
          <p:nvPr>
            <p:ph type="ftr" sz="quarter" idx="61"/>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8ABE7080-8808-492F-8C61-44DEA0F09990}"/>
              </a:ext>
            </a:extLst>
          </p:cNvPr>
          <p:cNvSpPr>
            <a:spLocks noGrp="1"/>
          </p:cNvSpPr>
          <p:nvPr>
            <p:ph type="sldNum" sz="quarter" idx="6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39" name="Text Placeholder 4">
            <a:extLst>
              <a:ext uri="{FF2B5EF4-FFF2-40B4-BE49-F238E27FC236}">
                <a16:creationId xmlns="" xmlns:a16="http://schemas.microsoft.com/office/drawing/2014/main" id="{1B66C276-44E8-433F-9CFB-2C5032B7306D}"/>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0829210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8" name="Rectangle 7">
            <a:extLst>
              <a:ext uri="{FF2B5EF4-FFF2-40B4-BE49-F238E27FC236}">
                <a16:creationId xmlns="" xmlns:a16="http://schemas.microsoft.com/office/drawing/2014/main" id="{E348C20B-9284-4F0B-87AD-2458ACB44A6A}"/>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00C95BCF-8EBA-4B32-A26A-1A1115D3F703}"/>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937169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923251726"/>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28484056"/>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983337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38" name="Picture Placeholder 4">
            <a:extLst>
              <a:ext uri="{FF2B5EF4-FFF2-40B4-BE49-F238E27FC236}">
                <a16:creationId xmlns="" xmlns:a16="http://schemas.microsoft.com/office/drawing/2014/main" id="{EC13E70C-589A-40D0-83ED-C913136ACD7E}"/>
              </a:ext>
            </a:extLst>
          </p:cNvPr>
          <p:cNvSpPr>
            <a:spLocks noGrp="1"/>
          </p:cNvSpPr>
          <p:nvPr>
            <p:ph type="pic" sz="quarter" idx="14" hasCustomPrompt="1"/>
          </p:nvPr>
        </p:nvSpPr>
        <p:spPr>
          <a:xfrm>
            <a:off x="601200" y="1952049"/>
            <a:ext cx="1476951" cy="1476951"/>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 xmlns:a16="http://schemas.microsoft.com/office/drawing/2014/main" id="{A975B89D-7E01-4CB2-ABC7-5CFAB076441A}"/>
              </a:ext>
            </a:extLst>
          </p:cNvPr>
          <p:cNvSpPr>
            <a:spLocks noGrp="1"/>
          </p:cNvSpPr>
          <p:nvPr>
            <p:ph type="body" sz="quarter" idx="15" hasCustomPrompt="1"/>
          </p:nvPr>
        </p:nvSpPr>
        <p:spPr>
          <a:xfrm>
            <a:off x="6012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 xmlns:a16="http://schemas.microsoft.com/office/drawing/2014/main" id="{A4230AA3-993A-4092-A471-053453DEF31B}"/>
              </a:ext>
            </a:extLst>
          </p:cNvPr>
          <p:cNvSpPr>
            <a:spLocks noGrp="1"/>
          </p:cNvSpPr>
          <p:nvPr>
            <p:ph type="body" sz="quarter" idx="16" hasCustomPrompt="1"/>
          </p:nvPr>
        </p:nvSpPr>
        <p:spPr>
          <a:xfrm>
            <a:off x="6012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 xmlns:a16="http://schemas.microsoft.com/office/drawing/2014/main" id="{91052B18-094B-44AE-B97A-C724CAB4A96B}"/>
              </a:ext>
            </a:extLst>
          </p:cNvPr>
          <p:cNvSpPr>
            <a:spLocks noGrp="1"/>
          </p:cNvSpPr>
          <p:nvPr>
            <p:ph type="body" sz="quarter" idx="33" hasCustomPrompt="1"/>
          </p:nvPr>
        </p:nvSpPr>
        <p:spPr>
          <a:xfrm>
            <a:off x="6012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 xmlns:a16="http://schemas.microsoft.com/office/drawing/2014/main" id="{45BB7166-E008-49D6-8450-A5312FEF5DA3}"/>
              </a:ext>
            </a:extLst>
          </p:cNvPr>
          <p:cNvSpPr>
            <a:spLocks noGrp="1"/>
          </p:cNvSpPr>
          <p:nvPr>
            <p:ph type="pic" sz="quarter" idx="34" hasCustomPrompt="1"/>
          </p:nvPr>
        </p:nvSpPr>
        <p:spPr>
          <a:xfrm>
            <a:off x="4172997" y="1952049"/>
            <a:ext cx="1476951" cy="1476951"/>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5" name="Text Placeholder 8">
            <a:extLst>
              <a:ext uri="{FF2B5EF4-FFF2-40B4-BE49-F238E27FC236}">
                <a16:creationId xmlns="" xmlns:a16="http://schemas.microsoft.com/office/drawing/2014/main" id="{0AE9D0EE-057F-4334-8F2F-646129CE3052}"/>
              </a:ext>
            </a:extLst>
          </p:cNvPr>
          <p:cNvSpPr>
            <a:spLocks noGrp="1"/>
          </p:cNvSpPr>
          <p:nvPr>
            <p:ph type="body" sz="quarter" idx="35" hasCustomPrompt="1"/>
          </p:nvPr>
        </p:nvSpPr>
        <p:spPr>
          <a:xfrm>
            <a:off x="41729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 xmlns:a16="http://schemas.microsoft.com/office/drawing/2014/main" id="{63EC5DB9-C6BA-4136-BE69-07558AC30E96}"/>
              </a:ext>
            </a:extLst>
          </p:cNvPr>
          <p:cNvSpPr>
            <a:spLocks noGrp="1"/>
          </p:cNvSpPr>
          <p:nvPr>
            <p:ph type="body" sz="quarter" idx="36" hasCustomPrompt="1"/>
          </p:nvPr>
        </p:nvSpPr>
        <p:spPr>
          <a:xfrm>
            <a:off x="41729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 xmlns:a16="http://schemas.microsoft.com/office/drawing/2014/main" id="{99CC3712-4773-4EA8-B93D-6D6062E08631}"/>
              </a:ext>
            </a:extLst>
          </p:cNvPr>
          <p:cNvSpPr>
            <a:spLocks noGrp="1"/>
          </p:cNvSpPr>
          <p:nvPr>
            <p:ph type="body" sz="quarter" idx="37" hasCustomPrompt="1"/>
          </p:nvPr>
        </p:nvSpPr>
        <p:spPr>
          <a:xfrm>
            <a:off x="41729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 xmlns:a16="http://schemas.microsoft.com/office/drawing/2014/main" id="{B8CCF0D9-2E35-46E1-9212-1B3509896D23}"/>
              </a:ext>
            </a:extLst>
          </p:cNvPr>
          <p:cNvSpPr>
            <a:spLocks noGrp="1"/>
          </p:cNvSpPr>
          <p:nvPr>
            <p:ph type="pic" sz="quarter" idx="38" hasCustomPrompt="1"/>
          </p:nvPr>
        </p:nvSpPr>
        <p:spPr>
          <a:xfrm>
            <a:off x="7744794" y="1952049"/>
            <a:ext cx="1476951" cy="1476951"/>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49" name="Text Placeholder 8">
            <a:extLst>
              <a:ext uri="{FF2B5EF4-FFF2-40B4-BE49-F238E27FC236}">
                <a16:creationId xmlns=""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 name="Title 3">
            <a:extLst>
              <a:ext uri="{FF2B5EF4-FFF2-40B4-BE49-F238E27FC236}">
                <a16:creationId xmlns="" xmlns:a16="http://schemas.microsoft.com/office/drawing/2014/main" id="{8A4988E9-7A39-4529-8C9C-2B5DB99D3311}"/>
              </a:ext>
            </a:extLst>
          </p:cNvPr>
          <p:cNvSpPr>
            <a:spLocks noGrp="1"/>
          </p:cNvSpPr>
          <p:nvPr>
            <p:ph type="title"/>
          </p:nvPr>
        </p:nvSpPr>
        <p:spPr>
          <a:xfrm>
            <a:off x="601682" y="432000"/>
            <a:ext cx="9973553" cy="432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7EBF9ED8-9A9C-443A-BA3F-560FC1AF9653}"/>
              </a:ext>
            </a:extLst>
          </p:cNvPr>
          <p:cNvSpPr>
            <a:spLocks noGrp="1"/>
          </p:cNvSpPr>
          <p:nvPr>
            <p:ph type="ftr" sz="quarter" idx="42"/>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1F118C2-75B3-4BD8-82FE-6B58FA497537}"/>
              </a:ext>
            </a:extLst>
          </p:cNvPr>
          <p:cNvSpPr>
            <a:spLocks noGrp="1"/>
          </p:cNvSpPr>
          <p:nvPr>
            <p:ph type="sldNum" sz="quarter" idx="4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1" name="Text Placeholder 4">
            <a:extLst>
              <a:ext uri="{FF2B5EF4-FFF2-40B4-BE49-F238E27FC236}">
                <a16:creationId xmlns="" xmlns:a16="http://schemas.microsoft.com/office/drawing/2014/main" id="{E5815719-95C6-4247-B73D-C26587602667}"/>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D52B871F-F800-4B02-8408-FF5D438CFEC4}"/>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 xmlns:a16="http://schemas.microsoft.com/office/drawing/2014/main" id="{12424001-B070-42CA-89F1-75B99FC8EDEF}"/>
              </a:ext>
            </a:extLst>
          </p:cNvPr>
          <p:cNvSpPr>
            <a:spLocks noGrp="1"/>
          </p:cNvSpPr>
          <p:nvPr>
            <p:ph type="pic" sz="quarter" idx="41" hasCustomPrompt="1"/>
          </p:nvPr>
        </p:nvSpPr>
        <p:spPr>
          <a:xfrm>
            <a:off x="624882" y="2256300"/>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l">
              <a:buNone/>
              <a:defRPr lang="en-ZA" sz="1100" i="1" dirty="0">
                <a:solidFill>
                  <a:schemeClr val="tx1">
                    <a:lumMod val="65000"/>
                    <a:lumOff val="35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 xmlns:a16="http://schemas.microsoft.com/office/drawing/2014/main" id="{CCB83A93-C7AE-47A8-B9E0-8263B17F95ED}"/>
              </a:ext>
            </a:extLst>
          </p:cNvPr>
          <p:cNvSpPr>
            <a:spLocks noGrp="1"/>
          </p:cNvSpPr>
          <p:nvPr>
            <p:ph type="body" sz="quarter" idx="17" hasCustomPrompt="1"/>
          </p:nvPr>
        </p:nvSpPr>
        <p:spPr>
          <a:xfrm>
            <a:off x="1999635"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 xmlns:a16="http://schemas.microsoft.com/office/drawing/2014/main" id="{39B06680-6760-4677-A285-43552615E9EA}"/>
              </a:ext>
            </a:extLst>
          </p:cNvPr>
          <p:cNvSpPr>
            <a:spLocks noGrp="1"/>
          </p:cNvSpPr>
          <p:nvPr>
            <p:ph type="body" sz="quarter" idx="18" hasCustomPrompt="1"/>
          </p:nvPr>
        </p:nvSpPr>
        <p:spPr>
          <a:xfrm>
            <a:off x="201544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 xmlns:a16="http://schemas.microsoft.com/office/drawing/2014/main" id="{06D803D4-7F73-49F7-9CC0-E376C2AB01D5}"/>
              </a:ext>
            </a:extLst>
          </p:cNvPr>
          <p:cNvSpPr>
            <a:spLocks noGrp="1"/>
          </p:cNvSpPr>
          <p:nvPr>
            <p:ph type="pic" sz="quarter" idx="42" hasCustomPrompt="1"/>
          </p:nvPr>
        </p:nvSpPr>
        <p:spPr>
          <a:xfrm>
            <a:off x="4634095" y="2256300"/>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36" name="Text Placeholder 8">
            <a:extLst>
              <a:ext uri="{FF2B5EF4-FFF2-40B4-BE49-F238E27FC236}">
                <a16:creationId xmlns="" xmlns:a16="http://schemas.microsoft.com/office/drawing/2014/main" id="{699E3971-F6B4-4373-8EB1-BC6983DD8270}"/>
              </a:ext>
            </a:extLst>
          </p:cNvPr>
          <p:cNvSpPr>
            <a:spLocks noGrp="1"/>
          </p:cNvSpPr>
          <p:nvPr>
            <p:ph type="body" sz="quarter" idx="49" hasCustomPrompt="1"/>
          </p:nvPr>
        </p:nvSpPr>
        <p:spPr>
          <a:xfrm>
            <a:off x="600884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 xmlns:a16="http://schemas.microsoft.com/office/drawing/2014/main" id="{3DF8F758-B96D-49B8-83B7-07FA39EFE0AB}"/>
              </a:ext>
            </a:extLst>
          </p:cNvPr>
          <p:cNvSpPr>
            <a:spLocks noGrp="1"/>
          </p:cNvSpPr>
          <p:nvPr>
            <p:ph type="body" sz="quarter" idx="50" hasCustomPrompt="1"/>
          </p:nvPr>
        </p:nvSpPr>
        <p:spPr>
          <a:xfrm>
            <a:off x="6016756"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 xmlns:a16="http://schemas.microsoft.com/office/drawing/2014/main" id="{55A4F561-30F1-443F-9FFB-05E1EC71524E}"/>
              </a:ext>
            </a:extLst>
          </p:cNvPr>
          <p:cNvSpPr>
            <a:spLocks noGrp="1"/>
          </p:cNvSpPr>
          <p:nvPr>
            <p:ph type="pic" sz="quarter" idx="43" hasCustomPrompt="1"/>
          </p:nvPr>
        </p:nvSpPr>
        <p:spPr>
          <a:xfrm>
            <a:off x="8643308" y="2256300"/>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40" name="Text Placeholder 8">
            <a:extLst>
              <a:ext uri="{FF2B5EF4-FFF2-40B4-BE49-F238E27FC236}">
                <a16:creationId xmlns="" xmlns:a16="http://schemas.microsoft.com/office/drawing/2014/main" id="{DE4E9879-1917-4C45-A8A2-C6A2856F5F24}"/>
              </a:ext>
            </a:extLst>
          </p:cNvPr>
          <p:cNvSpPr>
            <a:spLocks noGrp="1"/>
          </p:cNvSpPr>
          <p:nvPr>
            <p:ph type="body" sz="quarter" idx="51" hasCustomPrompt="1"/>
          </p:nvPr>
        </p:nvSpPr>
        <p:spPr>
          <a:xfrm>
            <a:off x="10018063"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 xmlns:a16="http://schemas.microsoft.com/office/drawing/2014/main" id="{80B361D9-9110-42D7-8F62-08046E843CF1}"/>
              </a:ext>
            </a:extLst>
          </p:cNvPr>
          <p:cNvSpPr>
            <a:spLocks noGrp="1"/>
          </p:cNvSpPr>
          <p:nvPr>
            <p:ph type="body" sz="quarter" idx="52" hasCustomPrompt="1"/>
          </p:nvPr>
        </p:nvSpPr>
        <p:spPr>
          <a:xfrm>
            <a:off x="1001806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 xmlns:a16="http://schemas.microsoft.com/office/drawing/2014/main" id="{E9836B2F-D2CC-4A47-A3FE-016E92B80252}"/>
              </a:ext>
            </a:extLst>
          </p:cNvPr>
          <p:cNvSpPr>
            <a:spLocks noGrp="1"/>
          </p:cNvSpPr>
          <p:nvPr>
            <p:ph type="pic" sz="quarter" idx="55" hasCustomPrompt="1"/>
          </p:nvPr>
        </p:nvSpPr>
        <p:spPr>
          <a:xfrm>
            <a:off x="624882" y="4023015"/>
            <a:ext cx="1217130" cy="1217130"/>
          </a:xfrm>
          <a:prstGeom prst="ellipse">
            <a:avLst/>
          </a:prstGeom>
          <a:solidFill>
            <a:schemeClr val="tx1">
              <a:lumMod val="95000"/>
              <a:lumOff val="5000"/>
              <a:alpha val="70000"/>
            </a:schemeClr>
          </a:solidFill>
          <a:ln w="12700" cap="flat">
            <a:solidFill>
              <a:schemeClr val="bg1"/>
            </a:solidFill>
            <a:miter lim="800000"/>
          </a:ln>
          <a:effectLst>
            <a:glow rad="101600">
              <a:schemeClr val="bg1">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52" name="Text Placeholder 8">
            <a:extLst>
              <a:ext uri="{FF2B5EF4-FFF2-40B4-BE49-F238E27FC236}">
                <a16:creationId xmlns="" xmlns:a16="http://schemas.microsoft.com/office/drawing/2014/main" id="{DF76BDBD-A22E-4EFB-A3D1-749F2F3F7894}"/>
              </a:ext>
            </a:extLst>
          </p:cNvPr>
          <p:cNvSpPr>
            <a:spLocks noGrp="1"/>
          </p:cNvSpPr>
          <p:nvPr>
            <p:ph type="body" sz="quarter" idx="53" hasCustomPrompt="1"/>
          </p:nvPr>
        </p:nvSpPr>
        <p:spPr>
          <a:xfrm>
            <a:off x="1999635"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 xmlns:a16="http://schemas.microsoft.com/office/drawing/2014/main" id="{24F46B22-F83C-498E-920C-FE194F8F2E56}"/>
              </a:ext>
            </a:extLst>
          </p:cNvPr>
          <p:cNvSpPr>
            <a:spLocks noGrp="1"/>
          </p:cNvSpPr>
          <p:nvPr>
            <p:ph type="body" sz="quarter" idx="54" hasCustomPrompt="1"/>
          </p:nvPr>
        </p:nvSpPr>
        <p:spPr>
          <a:xfrm>
            <a:off x="201544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 xmlns:a16="http://schemas.microsoft.com/office/drawing/2014/main" id="{02EC6DDF-472F-47FF-AB50-84DEB99BB340}"/>
              </a:ext>
            </a:extLst>
          </p:cNvPr>
          <p:cNvSpPr>
            <a:spLocks noGrp="1"/>
          </p:cNvSpPr>
          <p:nvPr>
            <p:ph type="pic" sz="quarter" idx="56" hasCustomPrompt="1"/>
          </p:nvPr>
        </p:nvSpPr>
        <p:spPr>
          <a:xfrm>
            <a:off x="4634095" y="4023015"/>
            <a:ext cx="1217130" cy="1217130"/>
          </a:xfrm>
          <a:prstGeom prst="ellipse">
            <a:avLst/>
          </a:prstGeom>
          <a:solidFill>
            <a:schemeClr val="tx1">
              <a:lumMod val="95000"/>
              <a:lumOff val="5000"/>
              <a:alpha val="70000"/>
            </a:schemeClr>
          </a:solidFill>
          <a:ln w="6350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marL="0" indent="0" algn="ctr">
              <a:buNone/>
              <a:defRPr lang="en-ZA" sz="1100" i="1">
                <a:solidFill>
                  <a:schemeClr val="tx1">
                    <a:lumMod val="65000"/>
                    <a:lumOff val="35000"/>
                  </a:schemeClr>
                </a:solidFill>
                <a:latin typeface="+mn-lt"/>
                <a:cs typeface="Times New Roman" panose="02020603050405020304" pitchFamily="18" charset="0"/>
              </a:defRPr>
            </a:lvl1pPr>
          </a:lstStyle>
          <a:p>
            <a:pPr marL="266700" lvl="0" indent="-266700" algn="ctr"/>
            <a:r>
              <a:rPr lang="en-US" noProof="0" dirty="0"/>
              <a:t>Profile Photo</a:t>
            </a:r>
          </a:p>
        </p:txBody>
      </p:sp>
      <p:sp>
        <p:nvSpPr>
          <p:cNvPr id="57" name="Text Placeholder 8">
            <a:extLst>
              <a:ext uri="{FF2B5EF4-FFF2-40B4-BE49-F238E27FC236}">
                <a16:creationId xmlns="" xmlns:a16="http://schemas.microsoft.com/office/drawing/2014/main" id="{AF5761D3-6448-4A50-A12B-FA61DEC69082}"/>
              </a:ext>
            </a:extLst>
          </p:cNvPr>
          <p:cNvSpPr>
            <a:spLocks noGrp="1"/>
          </p:cNvSpPr>
          <p:nvPr>
            <p:ph type="body" sz="quarter" idx="58" hasCustomPrompt="1"/>
          </p:nvPr>
        </p:nvSpPr>
        <p:spPr>
          <a:xfrm>
            <a:off x="600884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 xmlns:a16="http://schemas.microsoft.com/office/drawing/2014/main" id="{9614D939-F32E-421B-AA15-1AAE280558C2}"/>
              </a:ext>
            </a:extLst>
          </p:cNvPr>
          <p:cNvSpPr>
            <a:spLocks noGrp="1"/>
          </p:cNvSpPr>
          <p:nvPr>
            <p:ph type="body" sz="quarter" idx="59" hasCustomPrompt="1"/>
          </p:nvPr>
        </p:nvSpPr>
        <p:spPr>
          <a:xfrm>
            <a:off x="6016756"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 xmlns:a16="http://schemas.microsoft.com/office/drawing/2014/main" id="{B6BBF386-2A9D-4CE1-BEA4-F34ECCB54C5B}"/>
              </a:ext>
            </a:extLst>
          </p:cNvPr>
          <p:cNvSpPr>
            <a:spLocks noGrp="1"/>
          </p:cNvSpPr>
          <p:nvPr>
            <p:ph type="pic" sz="quarter" idx="57" hasCustomPrompt="1"/>
          </p:nvPr>
        </p:nvSpPr>
        <p:spPr>
          <a:xfrm>
            <a:off x="8643308" y="4023015"/>
            <a:ext cx="1217130" cy="1217130"/>
          </a:xfrm>
          <a:prstGeom prst="ellipse">
            <a:avLst/>
          </a:prstGeom>
          <a:solidFill>
            <a:schemeClr val="tx1">
              <a:lumMod val="95000"/>
              <a:lumOff val="5000"/>
              <a:alpha val="70000"/>
            </a:schemeClr>
          </a:solidFill>
          <a:ln w="107950" cap="flat">
            <a:solidFill>
              <a:schemeClr val="tx1">
                <a:lumMod val="75000"/>
                <a:lumOff val="25000"/>
                <a:alpha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lvl1pPr>
              <a:defRPr lang="en-ZA" sz="1100" i="1" dirty="0">
                <a:solidFill>
                  <a:schemeClr val="tx1">
                    <a:lumMod val="50000"/>
                    <a:lumOff val="50000"/>
                  </a:schemeClr>
                </a:solidFill>
                <a:latin typeface="+mn-lt"/>
                <a:cs typeface="Times New Roman" panose="02020603050405020304" pitchFamily="18" charset="0"/>
              </a:defRPr>
            </a:lvl1pPr>
          </a:lstStyle>
          <a:p>
            <a:pPr lvl="0" algn="ctr">
              <a:buNone/>
            </a:pPr>
            <a:r>
              <a:rPr lang="en-US" noProof="0" dirty="0"/>
              <a:t>Profile Photo</a:t>
            </a:r>
          </a:p>
        </p:txBody>
      </p:sp>
      <p:sp>
        <p:nvSpPr>
          <p:cNvPr id="59" name="Text Placeholder 8">
            <a:extLst>
              <a:ext uri="{FF2B5EF4-FFF2-40B4-BE49-F238E27FC236}">
                <a16:creationId xmlns="" xmlns:a16="http://schemas.microsoft.com/office/drawing/2014/main" id="{B91087F7-10AB-48EF-BA8D-F8FA69431013}"/>
              </a:ext>
            </a:extLst>
          </p:cNvPr>
          <p:cNvSpPr>
            <a:spLocks noGrp="1"/>
          </p:cNvSpPr>
          <p:nvPr>
            <p:ph type="body" sz="quarter" idx="60" hasCustomPrompt="1"/>
          </p:nvPr>
        </p:nvSpPr>
        <p:spPr>
          <a:xfrm>
            <a:off x="10018063"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 xmlns:a16="http://schemas.microsoft.com/office/drawing/2014/main" id="{66D5770C-6F0D-4847-9DCB-025E17E91441}"/>
              </a:ext>
            </a:extLst>
          </p:cNvPr>
          <p:cNvSpPr>
            <a:spLocks noGrp="1"/>
          </p:cNvSpPr>
          <p:nvPr>
            <p:ph type="body" sz="quarter" idx="61" hasCustomPrompt="1"/>
          </p:nvPr>
        </p:nvSpPr>
        <p:spPr>
          <a:xfrm>
            <a:off x="1001806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 xmlns:a16="http://schemas.microsoft.com/office/drawing/2014/main" id="{69E86487-436E-4E20-818F-6FE245920CE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7EC773E5-5A1D-47F5-A9E8-22ED16ACFB98}"/>
              </a:ext>
            </a:extLst>
          </p:cNvPr>
          <p:cNvSpPr>
            <a:spLocks noGrp="1"/>
          </p:cNvSpPr>
          <p:nvPr>
            <p:ph type="ftr" sz="quarter" idx="62"/>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86BC18B1-2A69-45F2-9E64-4039A1621DF4}"/>
              </a:ext>
            </a:extLst>
          </p:cNvPr>
          <p:cNvSpPr>
            <a:spLocks noGrp="1"/>
          </p:cNvSpPr>
          <p:nvPr>
            <p:ph type="sldNum" sz="quarter" idx="6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 xmlns:a16="http://schemas.microsoft.com/office/drawing/2014/main" id="{1FE4E1AC-B5B2-4E9A-91BE-8FD5C03079FD}"/>
              </a:ext>
            </a:extLst>
          </p:cNvPr>
          <p:cNvSpPr/>
          <p:nvPr userDrawn="1"/>
        </p:nvSpPr>
        <p:spPr bwMode="ltGray">
          <a:xfrm>
            <a:off x="6894288" y="2378066"/>
            <a:ext cx="5008820" cy="438230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 xmlns:a16="http://schemas.microsoft.com/office/drawing/2014/main" id="{F99B621E-651C-4C89-A9C4-28A012B85846}"/>
              </a:ext>
            </a:extLst>
          </p:cNvPr>
          <p:cNvSpPr/>
          <p:nvPr userDrawn="1"/>
        </p:nvSpPr>
        <p:spPr bwMode="ltGray">
          <a:xfrm>
            <a:off x="6894288" y="210465"/>
            <a:ext cx="5008820" cy="2167601"/>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 xmlns:a16="http://schemas.microsoft.com/office/drawing/2014/main" id="{0970E0FA-1A52-40A2-A249-316F9C37CA42}"/>
              </a:ext>
            </a:extLst>
          </p:cNvPr>
          <p:cNvSpPr>
            <a:spLocks noGrp="1"/>
          </p:cNvSpPr>
          <p:nvPr>
            <p:ph type="ctrTitle" hasCustomPrompt="1"/>
          </p:nvPr>
        </p:nvSpPr>
        <p:spPr>
          <a:xfrm>
            <a:off x="7162799" y="2644738"/>
            <a:ext cx="4456700" cy="2167600"/>
          </a:xfrm>
        </p:spPr>
        <p:txBody>
          <a:bodyPr anchor="b"/>
          <a:lstStyle>
            <a:lvl1pPr marL="0" algn="r" defTabSz="914400" rtl="0" eaLnBrk="1" latinLnBrk="0" hangingPunct="1">
              <a:lnSpc>
                <a:spcPct val="90000"/>
              </a:lnSpc>
              <a:spcBef>
                <a:spcPct val="0"/>
              </a:spcBef>
              <a:buNone/>
              <a:defRPr lang="en-ZA" sz="8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pic>
        <p:nvPicPr>
          <p:cNvPr id="10" name="Picture 9">
            <a:extLst>
              <a:ext uri="{FF2B5EF4-FFF2-40B4-BE49-F238E27FC236}">
                <a16:creationId xmlns=""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 xmlns:a16="http://schemas.microsoft.com/office/drawing/2014/main" id="{3BCBEEC5-D921-4710-B8FF-692DAB4797FF}"/>
              </a:ext>
            </a:extLst>
          </p:cNvPr>
          <p:cNvSpPr>
            <a:spLocks noGrp="1"/>
          </p:cNvSpPr>
          <p:nvPr>
            <p:ph type="subTitle" idx="1" hasCustomPrompt="1"/>
          </p:nvPr>
        </p:nvSpPr>
        <p:spPr>
          <a:xfrm>
            <a:off x="7162798" y="5025053"/>
            <a:ext cx="4123927"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8" name="Text Placeholder 4">
            <a:extLst>
              <a:ext uri="{FF2B5EF4-FFF2-40B4-BE49-F238E27FC236}">
                <a16:creationId xmlns="" xmlns:a16="http://schemas.microsoft.com/office/drawing/2014/main" id="{DB91AC62-3ECA-4CD6-9D68-BD76E467EDB5}"/>
              </a:ext>
            </a:extLst>
          </p:cNvPr>
          <p:cNvSpPr>
            <a:spLocks noGrp="1"/>
          </p:cNvSpPr>
          <p:nvPr>
            <p:ph type="body" sz="quarter" idx="15" hasCustomPrompt="1"/>
          </p:nvPr>
        </p:nvSpPr>
        <p:spPr>
          <a:xfrm>
            <a:off x="7162798" y="5431223"/>
            <a:ext cx="4123927"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9" name="Text Placeholder 10">
            <a:extLst>
              <a:ext uri="{FF2B5EF4-FFF2-40B4-BE49-F238E27FC236}">
                <a16:creationId xmlns="" xmlns:a16="http://schemas.microsoft.com/office/drawing/2014/main" id="{ADDC2574-9CF3-4678-9FEE-004CF6F47033}"/>
              </a:ext>
            </a:extLst>
          </p:cNvPr>
          <p:cNvSpPr>
            <a:spLocks noGrp="1"/>
          </p:cNvSpPr>
          <p:nvPr>
            <p:ph type="body" sz="quarter" idx="16" hasCustomPrompt="1"/>
          </p:nvPr>
        </p:nvSpPr>
        <p:spPr>
          <a:xfrm>
            <a:off x="7162798" y="5817586"/>
            <a:ext cx="4123927" cy="252000"/>
          </a:xfrm>
        </p:spPr>
        <p:txBody>
          <a:bodyPr/>
          <a:lstStyle>
            <a:lvl1pPr marL="0" indent="0" algn="r">
              <a:buNone/>
              <a:defRPr sz="1600">
                <a:solidFill>
                  <a:schemeClr val="bg1"/>
                </a:solidFill>
              </a:defRPr>
            </a:lvl1pPr>
          </a:lstStyle>
          <a:p>
            <a:pPr lvl="0"/>
            <a:r>
              <a:rPr lang="en-US" noProof="0"/>
              <a:t>Email</a:t>
            </a:r>
          </a:p>
        </p:txBody>
      </p:sp>
      <p:sp>
        <p:nvSpPr>
          <p:cNvPr id="24" name="Text Placeholder 15">
            <a:extLst>
              <a:ext uri="{FF2B5EF4-FFF2-40B4-BE49-F238E27FC236}">
                <a16:creationId xmlns="" xmlns:a16="http://schemas.microsoft.com/office/drawing/2014/main" id="{4CC733C3-A907-460A-8AD7-49363E9AAB1C}"/>
              </a:ext>
            </a:extLst>
          </p:cNvPr>
          <p:cNvSpPr>
            <a:spLocks noGrp="1"/>
          </p:cNvSpPr>
          <p:nvPr>
            <p:ph type="body" sz="quarter" idx="17" hasCustomPrompt="1"/>
          </p:nvPr>
        </p:nvSpPr>
        <p:spPr>
          <a:xfrm>
            <a:off x="7163009" y="6203950"/>
            <a:ext cx="4125482" cy="252413"/>
          </a:xfrm>
        </p:spPr>
        <p:txBody>
          <a:bodyPr/>
          <a:lstStyle>
            <a:lvl1pPr marL="0" indent="0" algn="r">
              <a:buNone/>
              <a:defRPr sz="1600">
                <a:solidFill>
                  <a:schemeClr val="bg1"/>
                </a:solidFill>
              </a:defRPr>
            </a:lvl1pPr>
          </a:lstStyle>
          <a:p>
            <a:pPr lvl="0"/>
            <a:r>
              <a:rPr lang="en-US" noProof="0"/>
              <a:t>Website</a:t>
            </a:r>
          </a:p>
        </p:txBody>
      </p:sp>
      <p:sp>
        <p:nvSpPr>
          <p:cNvPr id="16" name="Oval 15">
            <a:extLst>
              <a:ext uri="{FF2B5EF4-FFF2-40B4-BE49-F238E27FC236}">
                <a16:creationId xmlns="" xmlns:a16="http://schemas.microsoft.com/office/drawing/2014/main" id="{883FB367-9560-41D1-B4DB-0D0284D31E3E}"/>
              </a:ext>
            </a:extLst>
          </p:cNvPr>
          <p:cNvSpPr/>
          <p:nvPr userDrawn="1"/>
        </p:nvSpPr>
        <p:spPr>
          <a:xfrm>
            <a:off x="3004667" y="2917733"/>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6" name="Oval 25">
            <a:extLst>
              <a:ext uri="{FF2B5EF4-FFF2-40B4-BE49-F238E27FC236}">
                <a16:creationId xmlns="" xmlns:a16="http://schemas.microsoft.com/office/drawing/2014/main" id="{7765916E-A562-4EC7-BECD-E09320F7CE22}"/>
              </a:ext>
            </a:extLst>
          </p:cNvPr>
          <p:cNvSpPr/>
          <p:nvPr userDrawn="1"/>
        </p:nvSpPr>
        <p:spPr>
          <a:xfrm>
            <a:off x="3477091" y="3390157"/>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 xmlns:a16="http://schemas.microsoft.com/office/drawing/2014/main" id="{5F3BE85F-A442-4F7A-B17E-B0AD0A1A5A32}"/>
              </a:ext>
            </a:extLst>
          </p:cNvPr>
          <p:cNvSpPr/>
          <p:nvPr userDrawn="1"/>
        </p:nvSpPr>
        <p:spPr>
          <a:xfrm>
            <a:off x="2176606" y="2068627"/>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8" name="Oval 27">
            <a:extLst>
              <a:ext uri="{FF2B5EF4-FFF2-40B4-BE49-F238E27FC236}">
                <a16:creationId xmlns="" xmlns:a16="http://schemas.microsoft.com/office/drawing/2014/main" id="{41024262-F018-4B83-BC12-AE595F2BBD39}"/>
              </a:ext>
            </a:extLst>
          </p:cNvPr>
          <p:cNvSpPr/>
          <p:nvPr userDrawn="1"/>
        </p:nvSpPr>
        <p:spPr>
          <a:xfrm>
            <a:off x="3497933" y="2018703"/>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 xmlns:a16="http://schemas.microsoft.com/office/drawing/2014/main" id="{39AA664F-1891-4089-A1EC-D4D78A20D903}"/>
              </a:ext>
            </a:extLst>
          </p:cNvPr>
          <p:cNvSpPr/>
          <p:nvPr userDrawn="1"/>
        </p:nvSpPr>
        <p:spPr>
          <a:xfrm>
            <a:off x="3438860" y="4711087"/>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0" name="Straight Connector 29">
            <a:extLst>
              <a:ext uri="{FF2B5EF4-FFF2-40B4-BE49-F238E27FC236}">
                <a16:creationId xmlns="" xmlns:a16="http://schemas.microsoft.com/office/drawing/2014/main" id="{C5574B58-F4FB-4017-9DA9-6F879B9007C3}"/>
              </a:ext>
            </a:extLst>
          </p:cNvPr>
          <p:cNvCxnSpPr>
            <a:cxnSpLocks/>
          </p:cNvCxnSpPr>
          <p:nvPr userDrawn="1"/>
        </p:nvCxnSpPr>
        <p:spPr>
          <a:xfrm flipV="1">
            <a:off x="2874362" y="4154407"/>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DBCF129E-ECF4-486F-B299-1D7AB5F17351}"/>
              </a:ext>
            </a:extLst>
          </p:cNvPr>
          <p:cNvCxnSpPr>
            <a:cxnSpLocks/>
          </p:cNvCxnSpPr>
          <p:nvPr userDrawn="1"/>
        </p:nvCxnSpPr>
        <p:spPr>
          <a:xfrm flipH="1" flipV="1">
            <a:off x="2874362" y="1401738"/>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72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0294365-4003-437C-A0F5-524248E374D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7EFA281E-522D-4FF3-9C5D-ABFB832C7091}"/>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title="Overlay Graphic">
            <a:extLst>
              <a:ext uri="{FF2B5EF4-FFF2-40B4-BE49-F238E27FC236}">
                <a16:creationId xmlns="" xmlns:a16="http://schemas.microsoft.com/office/drawing/2014/main" id="{91AAC7D0-2F52-4711-BE35-1406E978A9C9}"/>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itle 1">
            <a:extLst>
              <a:ext uri="{FF2B5EF4-FFF2-40B4-BE49-F238E27FC236}">
                <a16:creationId xmlns="" xmlns:a16="http://schemas.microsoft.com/office/drawing/2014/main" id="{E5F6BFFB-AC1F-469E-BF67-102C61E468AE}"/>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Presentation cover option</a:t>
            </a:r>
          </a:p>
        </p:txBody>
      </p:sp>
      <p:sp>
        <p:nvSpPr>
          <p:cNvPr id="25" name="Subtitle 2">
            <a:extLst>
              <a:ext uri="{FF2B5EF4-FFF2-40B4-BE49-F238E27FC236}">
                <a16:creationId xmlns="" xmlns:a16="http://schemas.microsoft.com/office/drawing/2014/main" id="{569475B0-300D-4DAC-9037-4A7165C20127}"/>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6" name="Rectangle 25" title="Overlay Graphic">
            <a:extLst>
              <a:ext uri="{FF2B5EF4-FFF2-40B4-BE49-F238E27FC236}">
                <a16:creationId xmlns="" xmlns:a16="http://schemas.microsoft.com/office/drawing/2014/main" id="{AD6363D5-DBCE-486B-BFAD-F4486CCB439E}"/>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7" name="Picture 26">
            <a:extLst>
              <a:ext uri="{FF2B5EF4-FFF2-40B4-BE49-F238E27FC236}">
                <a16:creationId xmlns="" xmlns:a16="http://schemas.microsoft.com/office/drawing/2014/main" id="{8ADF6F8F-C843-46C9-BCAE-3A814A33C0F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Straight Connector 32">
            <a:extLst>
              <a:ext uri="{FF2B5EF4-FFF2-40B4-BE49-F238E27FC236}">
                <a16:creationId xmlns="" xmlns:a16="http://schemas.microsoft.com/office/drawing/2014/main" id="{FE3C30B5-B1F5-4F75-B228-FD8CA3FBF33D}"/>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91ECDD84-471C-4235-9B29-BC10612DDC1E}"/>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71354EEE-2DC5-4D1B-9807-25660421A04D}"/>
              </a:ext>
            </a:extLst>
          </p:cNvPr>
          <p:cNvSpPr>
            <a:spLocks noGrp="1"/>
          </p:cNvSpPr>
          <p:nvPr>
            <p:ph type="pic" sz="quarter" idx="10" hasCustomPrompt="1"/>
          </p:nvPr>
        </p:nvSpPr>
        <p:spPr>
          <a:xfrm>
            <a:off x="0" y="0"/>
            <a:ext cx="12192000" cy="6704013"/>
          </a:xfrm>
        </p:spPr>
        <p:txBody>
          <a:bodyPr rIns="396000" anchor="ctr"/>
          <a:lstStyle>
            <a:lvl1pPr marL="0" indent="0" algn="r">
              <a:buNone/>
              <a:defRPr i="1"/>
            </a:lvl1pPr>
          </a:lstStyle>
          <a:p>
            <a:r>
              <a:rPr lang="en-US" noProof="0" dirty="0"/>
              <a:t>Insert or Drag &amp; Drop your Photo</a:t>
            </a:r>
          </a:p>
        </p:txBody>
      </p:sp>
      <p:sp>
        <p:nvSpPr>
          <p:cNvPr id="27" name="Rectangle 26">
            <a:extLst>
              <a:ext uri="{FF2B5EF4-FFF2-40B4-BE49-F238E27FC236}">
                <a16:creationId xmlns="" xmlns:a16="http://schemas.microsoft.com/office/drawing/2014/main" id="{65618A6D-2D01-4E48-A214-E027E1DF2926}"/>
              </a:ext>
            </a:extLst>
          </p:cNvPr>
          <p:cNvSpPr/>
          <p:nvPr userDrawn="1"/>
        </p:nvSpPr>
        <p:spPr>
          <a:xfrm>
            <a:off x="-1" y="6704160"/>
            <a:ext cx="12191999"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 xmlns:a16="http://schemas.microsoft.com/office/drawing/2014/main" id="{6D3A6A3E-8350-4459-B8CC-EAD99A47024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 xmlns:a16="http://schemas.microsoft.com/office/drawing/2014/main" id="{116BA484-94A7-491B-8880-A549E58F3024}"/>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58917" y="3907857"/>
            <a:ext cx="5167824" cy="1532849"/>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Presentation cover option</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58152" y="5489089"/>
            <a:ext cx="5167824" cy="691666"/>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Rectangle 8" title="Overlay Graphic">
            <a:extLst>
              <a:ext uri="{FF2B5EF4-FFF2-40B4-BE49-F238E27FC236}">
                <a16:creationId xmlns="" xmlns:a16="http://schemas.microsoft.com/office/drawing/2014/main" id="{C7502B15-7A29-47F1-B4E2-978F0C462B1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1" name="Picture 10">
            <a:extLst>
              <a:ext uri="{FF2B5EF4-FFF2-40B4-BE49-F238E27FC236}">
                <a16:creationId xmlns="" xmlns:a16="http://schemas.microsoft.com/office/drawing/2014/main" id="{3EF8196B-825A-4D0A-BFD3-FE474A8D026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2" name="Straight Connector 21">
            <a:extLst>
              <a:ext uri="{FF2B5EF4-FFF2-40B4-BE49-F238E27FC236}">
                <a16:creationId xmlns="" xmlns:a16="http://schemas.microsoft.com/office/drawing/2014/main" id="{61788227-A423-4EF0-AD07-12996A738B02}"/>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BA9D355-57CC-4CE6-BAD3-D2C3735E385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20" name="Oval 19" descr="Cover Title Graphic (Move me around)">
            <a:extLst>
              <a:ext uri="{FF2B5EF4-FFF2-40B4-BE49-F238E27FC236}">
                <a16:creationId xmlns="" xmlns:a16="http://schemas.microsoft.com/office/drawing/2014/main" id="{22DB2211-43FB-4DED-A78D-B675BA45FB49}"/>
              </a:ext>
            </a:extLst>
          </p:cNvPr>
          <p:cNvSpPr/>
          <p:nvPr userDrawn="1"/>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nvGrpSpPr>
          <p:cNvPr id="21" name="Group 20" descr="Cover Title Graphic (Move me around)">
            <a:extLst>
              <a:ext uri="{FF2B5EF4-FFF2-40B4-BE49-F238E27FC236}">
                <a16:creationId xmlns="" xmlns:a16="http://schemas.microsoft.com/office/drawing/2014/main" id="{AD95DECB-9715-4C50-BF9D-619FD8182B17}"/>
              </a:ext>
            </a:extLst>
          </p:cNvPr>
          <p:cNvGrpSpPr/>
          <p:nvPr userDrawn="1"/>
        </p:nvGrpSpPr>
        <p:grpSpPr>
          <a:xfrm>
            <a:off x="3752763" y="2652121"/>
            <a:ext cx="1022532" cy="1022532"/>
            <a:chOff x="3775686" y="2602347"/>
            <a:chExt cx="1022532" cy="1022532"/>
          </a:xfrm>
        </p:grpSpPr>
        <p:sp>
          <p:nvSpPr>
            <p:cNvPr id="23" name="Oval 22">
              <a:extLst>
                <a:ext uri="{FF2B5EF4-FFF2-40B4-BE49-F238E27FC236}">
                  <a16:creationId xmlns="" xmlns:a16="http://schemas.microsoft.com/office/drawing/2014/main" id="{CB44883B-F11E-41B5-9FEB-ED560A239A0E}"/>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4" name="Oval 23">
              <a:extLst>
                <a:ext uri="{FF2B5EF4-FFF2-40B4-BE49-F238E27FC236}">
                  <a16:creationId xmlns="" xmlns:a16="http://schemas.microsoft.com/office/drawing/2014/main" id="{A0712D12-C314-4A6A-9003-E94F4CC995C4}"/>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6" name="Group 25" descr="Cover Title Graphic (Rotate me)">
            <a:extLst>
              <a:ext uri="{FF2B5EF4-FFF2-40B4-BE49-F238E27FC236}">
                <a16:creationId xmlns="" xmlns:a16="http://schemas.microsoft.com/office/drawing/2014/main" id="{4CDDFE0A-CF92-4F5D-9A01-CDE02D1D5B61}"/>
              </a:ext>
            </a:extLst>
          </p:cNvPr>
          <p:cNvGrpSpPr/>
          <p:nvPr userDrawn="1"/>
        </p:nvGrpSpPr>
        <p:grpSpPr>
          <a:xfrm>
            <a:off x="1952144" y="833521"/>
            <a:ext cx="2678654" cy="2720745"/>
            <a:chOff x="1952144" y="833521"/>
            <a:chExt cx="2678654" cy="2720745"/>
          </a:xfrm>
        </p:grpSpPr>
        <p:sp>
          <p:nvSpPr>
            <p:cNvPr id="29" name="Oval 28">
              <a:extLst>
                <a:ext uri="{FF2B5EF4-FFF2-40B4-BE49-F238E27FC236}">
                  <a16:creationId xmlns="" xmlns:a16="http://schemas.microsoft.com/office/drawing/2014/main" id="{CE218AD4-04AC-496E-81D4-3E9AB3797536}"/>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0" name="Straight Connector 29">
              <a:extLst>
                <a:ext uri="{FF2B5EF4-FFF2-40B4-BE49-F238E27FC236}">
                  <a16:creationId xmlns="" xmlns:a16="http://schemas.microsoft.com/office/drawing/2014/main" id="{C4E3872F-2849-4F1E-AA5C-000A13FFE98A}"/>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87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7" name="Subtitle 2">
            <a:extLst>
              <a:ext uri="{FF2B5EF4-FFF2-40B4-BE49-F238E27FC236}">
                <a16:creationId xmlns=""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9">
            <a:extLst>
              <a:ext uri="{FF2B5EF4-FFF2-40B4-BE49-F238E27FC236}">
                <a16:creationId xmlns=""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 xmlns:a16="http://schemas.microsoft.com/office/drawing/2014/main" id="{11DE6450-88E3-478B-8298-FD7C76A2FAB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585302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solidFill>
          <a:schemeClr val="tx1"/>
        </a:solidFill>
        <a:effectLst/>
      </p:bgPr>
    </p:bg>
    <p:spTree>
      <p:nvGrpSpPr>
        <p:cNvPr id="1" name=""/>
        <p:cNvGrpSpPr/>
        <p:nvPr/>
      </p:nvGrpSpPr>
      <p:grpSpPr>
        <a:xfrm>
          <a:off x="0" y="0"/>
          <a:ext cx="0" cy="0"/>
          <a:chOff x="0" y="0"/>
          <a:chExt cx="0" cy="0"/>
        </a:xfrm>
      </p:grpSpPr>
      <p:sp>
        <p:nvSpPr>
          <p:cNvPr id="19" name="Picture Placeholder 4">
            <a:extLst>
              <a:ext uri="{FF2B5EF4-FFF2-40B4-BE49-F238E27FC236}">
                <a16:creationId xmlns="" xmlns:a16="http://schemas.microsoft.com/office/drawing/2014/main" id="{EBC7E09B-F6F8-4471-974B-65A91E899D25}"/>
              </a:ext>
            </a:extLst>
          </p:cNvPr>
          <p:cNvSpPr>
            <a:spLocks noGrp="1"/>
          </p:cNvSpPr>
          <p:nvPr>
            <p:ph type="pic" sz="quarter" idx="10" hasCustomPrompt="1"/>
          </p:nvPr>
        </p:nvSpPr>
        <p:spPr>
          <a:xfrm>
            <a:off x="0" y="0"/>
            <a:ext cx="12192000" cy="6704013"/>
          </a:xfrm>
        </p:spPr>
        <p:txBody>
          <a:bodyPr lIns="396000" rIns="0" anchor="ctr"/>
          <a:lstStyle>
            <a:lvl1pPr marL="0" indent="0" algn="l">
              <a:buNone/>
              <a:defRPr i="1"/>
            </a:lvl1pPr>
          </a:lstStyle>
          <a:p>
            <a:r>
              <a:rPr lang="en-US" noProof="0" dirty="0"/>
              <a:t>Insert or Drag &amp; Drop your Photo2</a:t>
            </a:r>
          </a:p>
        </p:txBody>
      </p:sp>
      <p:sp>
        <p:nvSpPr>
          <p:cNvPr id="13" name="Rectangle 12">
            <a:extLst>
              <a:ext uri="{FF2B5EF4-FFF2-40B4-BE49-F238E27FC236}">
                <a16:creationId xmlns="" xmlns:a16="http://schemas.microsoft.com/office/drawing/2014/main" id="{AAB17F09-2FB8-477A-B617-7C7DF00E790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5766666C-26CB-43F7-98BE-26169B9B534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title="Overlay Graphic">
            <a:extLst>
              <a:ext uri="{FF2B5EF4-FFF2-40B4-BE49-F238E27FC236}">
                <a16:creationId xmlns="" xmlns:a16="http://schemas.microsoft.com/office/drawing/2014/main" id="{1FE4E1AC-B5B2-4E9A-91BE-8FD5C03079F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title="Overlay Graphic">
            <a:extLst>
              <a:ext uri="{FF2B5EF4-FFF2-40B4-BE49-F238E27FC236}">
                <a16:creationId xmlns="" xmlns:a16="http://schemas.microsoft.com/office/drawing/2014/main" id="{F99B621E-651C-4C89-A9C4-28A012B85846}"/>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 xmlns:a16="http://schemas.microsoft.com/office/drawing/2014/main" id="{E6CBB339-4EA4-4FD1-9BB3-701EE80B5088}"/>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530CE77-54B1-4849-AFD3-A4118B3B138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 xmlns:a16="http://schemas.microsoft.com/office/drawing/2014/main" id="{0970E0FA-1A52-40A2-A249-316F9C37CA42}"/>
              </a:ext>
            </a:extLst>
          </p:cNvPr>
          <p:cNvSpPr>
            <a:spLocks noGrp="1"/>
          </p:cNvSpPr>
          <p:nvPr>
            <p:ph type="ctrTitle" hasCustomPrompt="1"/>
          </p:nvPr>
        </p:nvSpPr>
        <p:spPr>
          <a:xfrm>
            <a:off x="7162799" y="3897168"/>
            <a:ext cx="4456700" cy="1610532"/>
          </a:xfrm>
        </p:spPr>
        <p:txBody>
          <a:bodyPr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7" name="Subtitle 2">
            <a:extLst>
              <a:ext uri="{FF2B5EF4-FFF2-40B4-BE49-F238E27FC236}">
                <a16:creationId xmlns="" xmlns:a16="http://schemas.microsoft.com/office/drawing/2014/main" id="{79D4DA45-533D-4DE3-AFCB-71AD09187A4C}"/>
              </a:ext>
            </a:extLst>
          </p:cNvPr>
          <p:cNvSpPr>
            <a:spLocks noGrp="1"/>
          </p:cNvSpPr>
          <p:nvPr>
            <p:ph type="subTitle" idx="1"/>
          </p:nvPr>
        </p:nvSpPr>
        <p:spPr>
          <a:xfrm>
            <a:off x="7162800" y="5558598"/>
            <a:ext cx="4456699" cy="1048939"/>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10" name="Picture 9">
            <a:extLst>
              <a:ext uri="{FF2B5EF4-FFF2-40B4-BE49-F238E27FC236}">
                <a16:creationId xmlns="" xmlns:a16="http://schemas.microsoft.com/office/drawing/2014/main" id="{22CF4172-29E1-4D30-904A-8BD5113C18A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25" name="Straight Connector 24">
            <a:extLst>
              <a:ext uri="{FF2B5EF4-FFF2-40B4-BE49-F238E27FC236}">
                <a16:creationId xmlns="" xmlns:a16="http://schemas.microsoft.com/office/drawing/2014/main" id="{719794C5-08DF-4384-90C5-733845C8C7D9}"/>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7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1948E38-8FB0-4E51-A01C-C88794372E50}"/>
              </a:ext>
            </a:extLst>
          </p:cNvPr>
          <p:cNvSpPr>
            <a:spLocks noGrp="1"/>
          </p:cNvSpPr>
          <p:nvPr>
            <p:ph idx="1" hasCustomPrompt="1"/>
          </p:nvPr>
        </p:nvSpPr>
        <p:spPr>
          <a:xfrm>
            <a:off x="601682" y="1152000"/>
            <a:ext cx="10999767" cy="50392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6" name="Title 5">
            <a:extLst>
              <a:ext uri="{FF2B5EF4-FFF2-40B4-BE49-F238E27FC236}">
                <a16:creationId xmlns="" xmlns:a16="http://schemas.microsoft.com/office/drawing/2014/main" id="{9E58A019-6601-4FFB-9A68-628873651CF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4" name="Oval 3">
            <a:extLst>
              <a:ext uri="{FF2B5EF4-FFF2-40B4-BE49-F238E27FC236}">
                <a16:creationId xmlns="" xmlns:a16="http://schemas.microsoft.com/office/drawing/2014/main" id="{9CA47B37-80B0-5A4F-BDC3-DE42D5B2D34F}"/>
              </a:ext>
              <a:ext uri="{C183D7F6-B498-43B3-948B-1728B52AA6E4}">
                <adec:decorative xmlns="" xmlns:adec="http://schemas.microsoft.com/office/drawing/2017/decorative" val="1"/>
              </a:ext>
            </a:extLst>
          </p:cNvPr>
          <p:cNvSpPr/>
          <p:nvPr userDrawn="1"/>
        </p:nvSpPr>
        <p:spPr>
          <a:xfrm>
            <a:off x="1226695"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7" name="Picture Placeholder 15">
            <a:extLst>
              <a:ext uri="{FF2B5EF4-FFF2-40B4-BE49-F238E27FC236}">
                <a16:creationId xmlns="" xmlns:a16="http://schemas.microsoft.com/office/drawing/2014/main" id="{9BEFB849-10AA-4702-9225-F101A3158C66}"/>
              </a:ext>
            </a:extLst>
          </p:cNvPr>
          <p:cNvSpPr>
            <a:spLocks noGrp="1"/>
          </p:cNvSpPr>
          <p:nvPr>
            <p:ph type="pic" sz="quarter" idx="41" hasCustomPrompt="1"/>
          </p:nvPr>
        </p:nvSpPr>
        <p:spPr>
          <a:xfrm>
            <a:off x="152387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 xmlns:a16="http://schemas.microsoft.com/office/drawing/2014/main" id="{F1427EE8-A6A1-4664-99FB-B4F84FEE6037}"/>
              </a:ext>
            </a:extLst>
          </p:cNvPr>
          <p:cNvSpPr>
            <a:spLocks noGrp="1"/>
          </p:cNvSpPr>
          <p:nvPr>
            <p:ph type="body" sz="quarter" idx="17" hasCustomPrompt="1"/>
          </p:nvPr>
        </p:nvSpPr>
        <p:spPr>
          <a:xfrm>
            <a:off x="102428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8" name="Text Placeholder 10">
            <a:extLst>
              <a:ext uri="{FF2B5EF4-FFF2-40B4-BE49-F238E27FC236}">
                <a16:creationId xmlns="" xmlns:a16="http://schemas.microsoft.com/office/drawing/2014/main" id="{A9EE837D-7E70-4B33-89AA-1B0A10FAEEFD}"/>
              </a:ext>
            </a:extLst>
          </p:cNvPr>
          <p:cNvSpPr>
            <a:spLocks noGrp="1"/>
          </p:cNvSpPr>
          <p:nvPr>
            <p:ph type="body" sz="quarter" idx="18" hasCustomPrompt="1"/>
          </p:nvPr>
        </p:nvSpPr>
        <p:spPr>
          <a:xfrm>
            <a:off x="1024282"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3" name="Oval 22">
            <a:extLst>
              <a:ext uri="{FF2B5EF4-FFF2-40B4-BE49-F238E27FC236}">
                <a16:creationId xmlns="" xmlns:a16="http://schemas.microsoft.com/office/drawing/2014/main" id="{1A6AC2DF-47CD-A743-A120-FBE75B801CF3}"/>
              </a:ext>
              <a:ext uri="{C183D7F6-B498-43B3-948B-1728B52AA6E4}">
                <adec:decorative xmlns="" xmlns:adec="http://schemas.microsoft.com/office/drawing/2017/decorative" val="1"/>
              </a:ext>
            </a:extLst>
          </p:cNvPr>
          <p:cNvSpPr/>
          <p:nvPr userDrawn="1"/>
        </p:nvSpPr>
        <p:spPr>
          <a:xfrm>
            <a:off x="3357554"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8" name="Picture Placeholder 15">
            <a:extLst>
              <a:ext uri="{FF2B5EF4-FFF2-40B4-BE49-F238E27FC236}">
                <a16:creationId xmlns="" xmlns:a16="http://schemas.microsoft.com/office/drawing/2014/main" id="{950FDCA0-F98B-4045-84D2-96B0C07C3261}"/>
              </a:ext>
            </a:extLst>
          </p:cNvPr>
          <p:cNvSpPr>
            <a:spLocks noGrp="1"/>
          </p:cNvSpPr>
          <p:nvPr>
            <p:ph type="pic" sz="quarter" idx="47" hasCustomPrompt="1"/>
          </p:nvPr>
        </p:nvSpPr>
        <p:spPr>
          <a:xfrm>
            <a:off x="365473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 xmlns:a16="http://schemas.microsoft.com/office/drawing/2014/main" id="{FAC72777-DABE-4857-9555-EC68421F02A3}"/>
              </a:ext>
            </a:extLst>
          </p:cNvPr>
          <p:cNvSpPr>
            <a:spLocks noGrp="1"/>
          </p:cNvSpPr>
          <p:nvPr>
            <p:ph type="body" sz="quarter" idx="33" hasCustomPrompt="1"/>
          </p:nvPr>
        </p:nvSpPr>
        <p:spPr>
          <a:xfrm>
            <a:off x="315514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0" name="Text Placeholder 10">
            <a:extLst>
              <a:ext uri="{FF2B5EF4-FFF2-40B4-BE49-F238E27FC236}">
                <a16:creationId xmlns="" xmlns:a16="http://schemas.microsoft.com/office/drawing/2014/main" id="{F5D4A1CD-8452-4E28-8B2B-1A89277B89BF}"/>
              </a:ext>
            </a:extLst>
          </p:cNvPr>
          <p:cNvSpPr>
            <a:spLocks noGrp="1"/>
          </p:cNvSpPr>
          <p:nvPr>
            <p:ph type="body" sz="quarter" idx="34" hasCustomPrompt="1"/>
          </p:nvPr>
        </p:nvSpPr>
        <p:spPr>
          <a:xfrm>
            <a:off x="3155141"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4" name="Oval 23">
            <a:extLst>
              <a:ext uri="{FF2B5EF4-FFF2-40B4-BE49-F238E27FC236}">
                <a16:creationId xmlns="" xmlns:a16="http://schemas.microsoft.com/office/drawing/2014/main" id="{17E0F6BC-FBF2-3048-B833-61609739028C}"/>
              </a:ext>
              <a:ext uri="{C183D7F6-B498-43B3-948B-1728B52AA6E4}">
                <adec:decorative xmlns="" xmlns:adec="http://schemas.microsoft.com/office/drawing/2017/decorative" val="1"/>
              </a:ext>
            </a:extLst>
          </p:cNvPr>
          <p:cNvSpPr/>
          <p:nvPr userDrawn="1"/>
        </p:nvSpPr>
        <p:spPr>
          <a:xfrm>
            <a:off x="5488413"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9" name="Picture Placeholder 15">
            <a:extLst>
              <a:ext uri="{FF2B5EF4-FFF2-40B4-BE49-F238E27FC236}">
                <a16:creationId xmlns="" xmlns:a16="http://schemas.microsoft.com/office/drawing/2014/main" id="{6C44DD27-06F8-5E4B-A3C6-697621E92BE8}"/>
              </a:ext>
            </a:extLst>
          </p:cNvPr>
          <p:cNvSpPr>
            <a:spLocks noGrp="1"/>
          </p:cNvSpPr>
          <p:nvPr>
            <p:ph type="pic" sz="quarter" idx="48" hasCustomPrompt="1"/>
          </p:nvPr>
        </p:nvSpPr>
        <p:spPr>
          <a:xfrm>
            <a:off x="57855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 xmlns:a16="http://schemas.microsoft.com/office/drawing/2014/main" id="{86592013-2150-45F9-9877-1E4E3C1AFC32}"/>
              </a:ext>
            </a:extLst>
          </p:cNvPr>
          <p:cNvSpPr>
            <a:spLocks noGrp="1"/>
          </p:cNvSpPr>
          <p:nvPr>
            <p:ph type="body" sz="quarter" idx="35" hasCustomPrompt="1"/>
          </p:nvPr>
        </p:nvSpPr>
        <p:spPr>
          <a:xfrm>
            <a:off x="5286000"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2" name="Text Placeholder 10">
            <a:extLst>
              <a:ext uri="{FF2B5EF4-FFF2-40B4-BE49-F238E27FC236}">
                <a16:creationId xmlns="" xmlns:a16="http://schemas.microsoft.com/office/drawing/2014/main" id="{3A7F7E8E-86F4-45B9-8D2D-E2C1A4FF3612}"/>
              </a:ext>
            </a:extLst>
          </p:cNvPr>
          <p:cNvSpPr>
            <a:spLocks noGrp="1"/>
          </p:cNvSpPr>
          <p:nvPr>
            <p:ph type="body" sz="quarter" idx="36" hasCustomPrompt="1"/>
          </p:nvPr>
        </p:nvSpPr>
        <p:spPr>
          <a:xfrm>
            <a:off x="5286000"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5" name="Oval 24">
            <a:extLst>
              <a:ext uri="{FF2B5EF4-FFF2-40B4-BE49-F238E27FC236}">
                <a16:creationId xmlns="" xmlns:a16="http://schemas.microsoft.com/office/drawing/2014/main" id="{D0B0310F-833E-864C-9FB7-B2B2A6714808}"/>
              </a:ext>
              <a:ext uri="{C183D7F6-B498-43B3-948B-1728B52AA6E4}">
                <adec:decorative xmlns="" xmlns:adec="http://schemas.microsoft.com/office/drawing/2017/decorative" val="1"/>
              </a:ext>
            </a:extLst>
          </p:cNvPr>
          <p:cNvSpPr/>
          <p:nvPr userDrawn="1"/>
        </p:nvSpPr>
        <p:spPr>
          <a:xfrm>
            <a:off x="7619272"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0" name="Picture Placeholder 15">
            <a:extLst>
              <a:ext uri="{FF2B5EF4-FFF2-40B4-BE49-F238E27FC236}">
                <a16:creationId xmlns="" xmlns:a16="http://schemas.microsoft.com/office/drawing/2014/main" id="{B5386843-2347-C744-B933-1DD36A7C8E7D}"/>
              </a:ext>
            </a:extLst>
          </p:cNvPr>
          <p:cNvSpPr>
            <a:spLocks noGrp="1"/>
          </p:cNvSpPr>
          <p:nvPr>
            <p:ph type="pic" sz="quarter" idx="49" hasCustomPrompt="1"/>
          </p:nvPr>
        </p:nvSpPr>
        <p:spPr>
          <a:xfrm>
            <a:off x="79164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 xmlns:a16="http://schemas.microsoft.com/office/drawing/2014/main" id="{B788C19C-2FDB-4A6C-969F-32022D374E97}"/>
              </a:ext>
            </a:extLst>
          </p:cNvPr>
          <p:cNvSpPr>
            <a:spLocks noGrp="1"/>
          </p:cNvSpPr>
          <p:nvPr>
            <p:ph type="body" sz="quarter" idx="37" hasCustomPrompt="1"/>
          </p:nvPr>
        </p:nvSpPr>
        <p:spPr>
          <a:xfrm>
            <a:off x="7416859"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CD08E75-AE8E-4E97-AD27-167DA938152E}"/>
              </a:ext>
            </a:extLst>
          </p:cNvPr>
          <p:cNvSpPr>
            <a:spLocks noGrp="1"/>
          </p:cNvSpPr>
          <p:nvPr>
            <p:ph type="body" sz="quarter" idx="38" hasCustomPrompt="1"/>
          </p:nvPr>
        </p:nvSpPr>
        <p:spPr>
          <a:xfrm>
            <a:off x="7416859"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26" name="Oval 25">
            <a:extLst>
              <a:ext uri="{FF2B5EF4-FFF2-40B4-BE49-F238E27FC236}">
                <a16:creationId xmlns="" xmlns:a16="http://schemas.microsoft.com/office/drawing/2014/main" id="{F906D597-BA39-4C4D-833F-CC0EE989B51C}"/>
              </a:ext>
              <a:ext uri="{C183D7F6-B498-43B3-948B-1728B52AA6E4}">
                <adec:decorative xmlns="" xmlns:adec="http://schemas.microsoft.com/office/drawing/2017/decorative" val="1"/>
              </a:ext>
            </a:extLst>
          </p:cNvPr>
          <p:cNvSpPr/>
          <p:nvPr userDrawn="1"/>
        </p:nvSpPr>
        <p:spPr>
          <a:xfrm>
            <a:off x="9750130"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1" name="Picture Placeholder 15">
            <a:extLst>
              <a:ext uri="{FF2B5EF4-FFF2-40B4-BE49-F238E27FC236}">
                <a16:creationId xmlns="" xmlns:a16="http://schemas.microsoft.com/office/drawing/2014/main" id="{A768E49A-CED3-8F42-97CF-C7E360393704}"/>
              </a:ext>
            </a:extLst>
          </p:cNvPr>
          <p:cNvSpPr>
            <a:spLocks noGrp="1"/>
          </p:cNvSpPr>
          <p:nvPr>
            <p:ph type="pic" sz="quarter" idx="50" hasCustomPrompt="1"/>
          </p:nvPr>
        </p:nvSpPr>
        <p:spPr>
          <a:xfrm>
            <a:off x="1004731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 xmlns:a16="http://schemas.microsoft.com/office/drawing/2014/main" id="{3A12930B-8731-45E4-B3E3-DC1419155EC3}"/>
              </a:ext>
            </a:extLst>
          </p:cNvPr>
          <p:cNvSpPr>
            <a:spLocks noGrp="1"/>
          </p:cNvSpPr>
          <p:nvPr>
            <p:ph type="body" sz="quarter" idx="39" hasCustomPrompt="1"/>
          </p:nvPr>
        </p:nvSpPr>
        <p:spPr>
          <a:xfrm>
            <a:off x="954771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6" name="Text Placeholder 10">
            <a:extLst>
              <a:ext uri="{FF2B5EF4-FFF2-40B4-BE49-F238E27FC236}">
                <a16:creationId xmlns="" xmlns:a16="http://schemas.microsoft.com/office/drawing/2014/main" id="{5E102C08-A9A7-47C6-82C1-58FFBD85289D}"/>
              </a:ext>
            </a:extLst>
          </p:cNvPr>
          <p:cNvSpPr>
            <a:spLocks noGrp="1"/>
          </p:cNvSpPr>
          <p:nvPr>
            <p:ph type="body" sz="quarter" idx="40" hasCustomPrompt="1"/>
          </p:nvPr>
        </p:nvSpPr>
        <p:spPr>
          <a:xfrm>
            <a:off x="9547717"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7" name="Footer Placeholder 6">
            <a:extLst>
              <a:ext uri="{FF2B5EF4-FFF2-40B4-BE49-F238E27FC236}">
                <a16:creationId xmlns="" xmlns:a16="http://schemas.microsoft.com/office/drawing/2014/main" id="{70DA538E-510B-4461-9710-1A6EAA4B8948}"/>
              </a:ext>
            </a:extLst>
          </p:cNvPr>
          <p:cNvSpPr>
            <a:spLocks noGrp="1"/>
          </p:cNvSpPr>
          <p:nvPr>
            <p:ph type="ftr" sz="quarter" idx="51"/>
          </p:nvPr>
        </p:nvSpPr>
        <p:spPr/>
        <p:txBody>
          <a:bodyPr/>
          <a:lstStyle/>
          <a:p>
            <a:r>
              <a:rPr lang="en-US" noProof="0" dirty="0"/>
              <a:t>Add a footer</a:t>
            </a:r>
          </a:p>
        </p:txBody>
      </p:sp>
      <p:sp>
        <p:nvSpPr>
          <p:cNvPr id="18" name="Slide Number Placeholder 17">
            <a:extLst>
              <a:ext uri="{FF2B5EF4-FFF2-40B4-BE49-F238E27FC236}">
                <a16:creationId xmlns="" xmlns:a16="http://schemas.microsoft.com/office/drawing/2014/main" id="{B47FA9C2-43A2-4271-ABC9-7BAD6464148D}"/>
              </a:ext>
            </a:extLst>
          </p:cNvPr>
          <p:cNvSpPr>
            <a:spLocks noGrp="1"/>
          </p:cNvSpPr>
          <p:nvPr>
            <p:ph type="sldNum" sz="quarter" idx="5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9" name="Title 18">
            <a:extLst>
              <a:ext uri="{FF2B5EF4-FFF2-40B4-BE49-F238E27FC236}">
                <a16:creationId xmlns="" xmlns:a16="http://schemas.microsoft.com/office/drawing/2014/main" id="{8350FCD5-4151-44A8-917B-4D66C8F1475E}"/>
              </a:ext>
            </a:extLst>
          </p:cNvPr>
          <p:cNvSpPr>
            <a:spLocks noGrp="1"/>
          </p:cNvSpPr>
          <p:nvPr>
            <p:ph type="title"/>
          </p:nvPr>
        </p:nvSpPr>
        <p:spPr/>
        <p:txBody>
          <a:bodyPr/>
          <a:lstStyle/>
          <a:p>
            <a:r>
              <a:rPr lang="en-US" noProof="0"/>
              <a:t>Click to edit Master title style</a:t>
            </a:r>
          </a:p>
        </p:txBody>
      </p:sp>
      <p:sp>
        <p:nvSpPr>
          <p:cNvPr id="32" name="Text Placeholder 4">
            <a:extLst>
              <a:ext uri="{FF2B5EF4-FFF2-40B4-BE49-F238E27FC236}">
                <a16:creationId xmlns="" xmlns:a16="http://schemas.microsoft.com/office/drawing/2014/main" id="{2D65EEF7-301B-486F-AC58-F8095230D28B}"/>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5" name="Oval 34">
            <a:extLst>
              <a:ext uri="{FF2B5EF4-FFF2-40B4-BE49-F238E27FC236}">
                <a16:creationId xmlns="" xmlns:a16="http://schemas.microsoft.com/office/drawing/2014/main" id="{7D27D67C-932D-4270-A0E5-6F1F9315A231}"/>
              </a:ext>
              <a:ext uri="{C183D7F6-B498-43B3-948B-1728B52AA6E4}">
                <adec:decorative xmlns="" xmlns:adec="http://schemas.microsoft.com/office/drawing/2017/decorative" val="1"/>
              </a:ext>
            </a:extLst>
          </p:cNvPr>
          <p:cNvSpPr/>
          <p:nvPr userDrawn="1"/>
        </p:nvSpPr>
        <p:spPr>
          <a:xfrm>
            <a:off x="8799424"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Oval 35">
            <a:extLst>
              <a:ext uri="{FF2B5EF4-FFF2-40B4-BE49-F238E27FC236}">
                <a16:creationId xmlns="" xmlns:a16="http://schemas.microsoft.com/office/drawing/2014/main" id="{C987A1EC-DB2A-4AA3-8590-C488A6082E11}"/>
              </a:ext>
              <a:ext uri="{C183D7F6-B498-43B3-948B-1728B52AA6E4}">
                <adec:decorative xmlns="" xmlns:adec="http://schemas.microsoft.com/office/drawing/2017/decorative" val="1"/>
              </a:ext>
            </a:extLst>
          </p:cNvPr>
          <p:cNvSpPr/>
          <p:nvPr userDrawn="1"/>
        </p:nvSpPr>
        <p:spPr>
          <a:xfrm>
            <a:off x="2761124" y="2942103"/>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hasCustomPrompt="1"/>
          </p:nvPr>
        </p:nvSpPr>
        <p:spPr>
          <a:xfrm>
            <a:off x="601681" y="1152000"/>
            <a:ext cx="5400000" cy="504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 xmlns:a16="http://schemas.microsoft.com/office/drawing/2014/main" id="{7867C73D-EE16-41D1-B7CE-A35C765E3B8D}"/>
              </a:ext>
            </a:extLst>
          </p:cNvPr>
          <p:cNvSpPr>
            <a:spLocks noGrp="1"/>
          </p:cNvSpPr>
          <p:nvPr>
            <p:ph type="body" sz="quarter" idx="12" hasCustomPrompt="1"/>
          </p:nvPr>
        </p:nvSpPr>
        <p:spPr>
          <a:xfrm>
            <a:off x="6190318" y="1152525"/>
            <a:ext cx="5400000" cy="50387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Footer Placeholder 1">
            <a:extLst>
              <a:ext uri="{FF2B5EF4-FFF2-40B4-BE49-F238E27FC236}">
                <a16:creationId xmlns="" xmlns:a16="http://schemas.microsoft.com/office/drawing/2014/main" id="{DCA7A7A7-C80D-4495-B14B-6296A7579845}"/>
              </a:ext>
            </a:extLst>
          </p:cNvPr>
          <p:cNvSpPr>
            <a:spLocks noGrp="1"/>
          </p:cNvSpPr>
          <p:nvPr>
            <p:ph type="ftr" sz="quarter" idx="13"/>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9A841D61-5F98-4EC4-B787-EB5615085709}"/>
              </a:ext>
            </a:extLst>
          </p:cNvPr>
          <p:cNvSpPr>
            <a:spLocks noGrp="1"/>
          </p:cNvSpPr>
          <p:nvPr>
            <p:ph type="sldNum" sz="quarter" idx="14"/>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9" name="Title 8">
            <a:extLst>
              <a:ext uri="{FF2B5EF4-FFF2-40B4-BE49-F238E27FC236}">
                <a16:creationId xmlns="" xmlns:a16="http://schemas.microsoft.com/office/drawing/2014/main" id="{2C05FD31-A7DF-49EF-9D28-882C100E583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2D481522-201F-4996-9579-5F11FA4F26ED}"/>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D944CE59-25C2-4E40-866A-15718DC5A8F3}"/>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8" name="Title 7">
            <a:extLst>
              <a:ext uri="{FF2B5EF4-FFF2-40B4-BE49-F238E27FC236}">
                <a16:creationId xmlns="" xmlns:a16="http://schemas.microsoft.com/office/drawing/2014/main" id="{AEE8C60A-4B89-4ABC-BBDC-C63574125C5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00C79C6B-1E44-4A07-A0FA-161D3AE6E50D}"/>
              </a:ext>
            </a:extLst>
          </p:cNvPr>
          <p:cNvSpPr>
            <a:spLocks noGrp="1"/>
          </p:cNvSpPr>
          <p:nvPr>
            <p:ph type="ftr" sz="quarter" idx="10"/>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8B871DF8-D19E-460F-92D7-165B9EBE2BCD}"/>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B8423A-8ECB-46CC-AA96-AFD30DF27259}"/>
              </a:ext>
            </a:extLst>
          </p:cNvPr>
          <p:cNvSpPr>
            <a:spLocks noGrp="1"/>
          </p:cNvSpPr>
          <p:nvPr>
            <p:ph idx="1" hasCustomPrompt="1"/>
          </p:nvPr>
        </p:nvSpPr>
        <p:spPr>
          <a:xfrm>
            <a:off x="5092700" y="1016000"/>
            <a:ext cx="6486481" cy="5108938"/>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 xmlns:a16="http://schemas.microsoft.com/office/drawing/2014/main" id="{0CA8C527-C631-42AF-94C4-70728E24506E}"/>
              </a:ext>
            </a:extLst>
          </p:cNvPr>
          <p:cNvSpPr>
            <a:spLocks noGrp="1"/>
          </p:cNvSpPr>
          <p:nvPr>
            <p:ph type="body" sz="half" idx="2" hasCustomPrompt="1"/>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 xmlns:a16="http://schemas.microsoft.com/office/drawing/2014/main" id="{7674D4AD-4133-4DB9-B1FD-CF7D8D1B5034}"/>
              </a:ext>
            </a:extLst>
          </p:cNvPr>
          <p:cNvSpPr>
            <a:spLocks noGrp="1"/>
          </p:cNvSpPr>
          <p:nvPr>
            <p:ph type="title"/>
          </p:nvPr>
        </p:nvSpPr>
        <p:spPr>
          <a:xfrm>
            <a:off x="601681" y="1016000"/>
            <a:ext cx="4114800"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Master title style</a:t>
            </a:r>
          </a:p>
        </p:txBody>
      </p:sp>
      <p:sp>
        <p:nvSpPr>
          <p:cNvPr id="2" name="Footer Placeholder 1">
            <a:extLst>
              <a:ext uri="{FF2B5EF4-FFF2-40B4-BE49-F238E27FC236}">
                <a16:creationId xmlns="" xmlns:a16="http://schemas.microsoft.com/office/drawing/2014/main" id="{EDB90D34-30D8-41A0-8277-15FABE7B46E4}"/>
              </a:ext>
            </a:extLst>
          </p:cNvPr>
          <p:cNvSpPr>
            <a:spLocks noGrp="1"/>
          </p:cNvSpPr>
          <p:nvPr>
            <p:ph type="ftr" sz="quarter" idx="10"/>
          </p:nvPr>
        </p:nvSpPr>
        <p:spPr>
          <a:xfrm>
            <a:off x="601682" y="6320622"/>
            <a:ext cx="4114800" cy="226714"/>
          </a:xfrm>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2E3E9349-1106-4A24-B492-C0D854F00F1F}"/>
              </a:ext>
            </a:extLst>
          </p:cNvPr>
          <p:cNvSpPr>
            <a:spLocks noGrp="1"/>
          </p:cNvSpPr>
          <p:nvPr>
            <p:ph type="sldNum" sz="quarter" idx="11"/>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9098FA49-168B-4F86-89CF-B8C8344F331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515E1821-75EB-4FF2-8952-E1945C42D14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Picture Placeholder 2" descr="Image Placeholder">
            <a:extLst>
              <a:ext uri="{FF2B5EF4-FFF2-40B4-BE49-F238E27FC236}">
                <a16:creationId xmlns="" xmlns:a16="http://schemas.microsoft.com/office/drawing/2014/main" id="{6E51F880-E841-47CE-8E64-B0D1C6EF00F8}"/>
              </a:ext>
            </a:extLst>
          </p:cNvPr>
          <p:cNvSpPr>
            <a:spLocks noGrp="1"/>
          </p:cNvSpPr>
          <p:nvPr>
            <p:ph type="pic" idx="1" hasCustomPrompt="1"/>
          </p:nvPr>
        </p:nvSpPr>
        <p:spPr>
          <a:xfrm>
            <a:off x="5092699" y="1"/>
            <a:ext cx="6486482" cy="6687110"/>
          </a:xfrm>
          <a:solidFill>
            <a:schemeClr val="tx1">
              <a:lumMod val="95000"/>
              <a:lumOff val="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12" name="Text Placeholder 3">
            <a:extLst>
              <a:ext uri="{FF2B5EF4-FFF2-40B4-BE49-F238E27FC236}">
                <a16:creationId xmlns="" xmlns:a16="http://schemas.microsoft.com/office/drawing/2014/main" id="{F13AC73C-8104-4F0B-B04E-FB14DCFDBDF9}"/>
              </a:ext>
            </a:extLst>
          </p:cNvPr>
          <p:cNvSpPr>
            <a:spLocks noGrp="1"/>
          </p:cNvSpPr>
          <p:nvPr>
            <p:ph type="body" sz="half" idx="2" hasCustomPrompt="1"/>
          </p:nvPr>
        </p:nvSpPr>
        <p:spPr>
          <a:xfrm>
            <a:off x="601681" y="3960000"/>
            <a:ext cx="4114800" cy="2164938"/>
          </a:xfrm>
        </p:spPr>
        <p:txBody>
          <a:bodyPr/>
          <a:lstStyle>
            <a:lvl1pPr marL="0" indent="0">
              <a:buNone/>
              <a:defRPr lang="en-US"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Edit Master text styles</a:t>
            </a:r>
          </a:p>
        </p:txBody>
      </p:sp>
      <p:sp>
        <p:nvSpPr>
          <p:cNvPr id="2" name="Title 1">
            <a:extLst>
              <a:ext uri="{FF2B5EF4-FFF2-40B4-BE49-F238E27FC236}">
                <a16:creationId xmlns="" xmlns:a16="http://schemas.microsoft.com/office/drawing/2014/main" id="{82207D3A-6D77-4068-8652-5FE1DE2DBC22}"/>
              </a:ext>
            </a:extLst>
          </p:cNvPr>
          <p:cNvSpPr>
            <a:spLocks noGrp="1"/>
          </p:cNvSpPr>
          <p:nvPr>
            <p:ph type="title"/>
          </p:nvPr>
        </p:nvSpPr>
        <p:spPr>
          <a:xfrm>
            <a:off x="601679" y="1016000"/>
            <a:ext cx="4114801" cy="2744226"/>
          </a:xfrm>
        </p:spPr>
        <p:txBody>
          <a:bodyPr anchor="b"/>
          <a:lstStyle>
            <a:lvl1pPr marL="0" algn="l"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Master title style</a:t>
            </a:r>
          </a:p>
        </p:txBody>
      </p:sp>
      <p:sp>
        <p:nvSpPr>
          <p:cNvPr id="4" name="Footer Placeholder 3">
            <a:extLst>
              <a:ext uri="{FF2B5EF4-FFF2-40B4-BE49-F238E27FC236}">
                <a16:creationId xmlns="" xmlns:a16="http://schemas.microsoft.com/office/drawing/2014/main" id="{876306C0-C390-4360-B704-9B0A7311FF21}"/>
              </a:ext>
            </a:extLst>
          </p:cNvPr>
          <p:cNvSpPr>
            <a:spLocks noGrp="1"/>
          </p:cNvSpPr>
          <p:nvPr>
            <p:ph type="ftr" sz="quarter" idx="14"/>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C333A53F-6548-4F5B-AAEE-2E862AEB1A4C}"/>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8" name="Rectangle 17">
            <a:extLst>
              <a:ext uri="{FF2B5EF4-FFF2-40B4-BE49-F238E27FC236}">
                <a16:creationId xmlns="" xmlns:a16="http://schemas.microsoft.com/office/drawing/2014/main" id="{0A8E60E5-8B68-466D-A099-A6E6C2A0C205}"/>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 xmlns:a16="http://schemas.microsoft.com/office/drawing/2014/main" id="{ADEC8F71-5166-4B8D-903A-37C89F8B6119}"/>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title="Overlay Graphic">
            <a:extLst>
              <a:ext uri="{FF2B5EF4-FFF2-40B4-BE49-F238E27FC236}">
                <a16:creationId xmlns="" xmlns:a16="http://schemas.microsoft.com/office/drawing/2014/main" id="{FEB26752-C033-4161-9ED1-EF525E29A86C}"/>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title="Overlay Graphic">
            <a:extLst>
              <a:ext uri="{FF2B5EF4-FFF2-40B4-BE49-F238E27FC236}">
                <a16:creationId xmlns="" xmlns:a16="http://schemas.microsoft.com/office/drawing/2014/main" id="{02D13BCA-1F6C-4117-BA02-C5C8B2EBBDBF}"/>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5" name="Picture 24">
            <a:extLst>
              <a:ext uri="{FF2B5EF4-FFF2-40B4-BE49-F238E27FC236}">
                <a16:creationId xmlns="" xmlns:a16="http://schemas.microsoft.com/office/drawing/2014/main" id="{79773D5B-8A80-4516-8EA5-A2617EC6143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33" name="Straight Connector 32">
            <a:extLst>
              <a:ext uri="{FF2B5EF4-FFF2-40B4-BE49-F238E27FC236}">
                <a16:creationId xmlns="" xmlns:a16="http://schemas.microsoft.com/office/drawing/2014/main" id="{01A6AE5A-1B1D-41C6-A1D3-B47C94913BCB}"/>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3E47EE13-3934-462E-8F8E-E52716F30092}"/>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64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44072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a:extLst>
              <a:ext uri="{FF2B5EF4-FFF2-40B4-BE49-F238E27FC236}">
                <a16:creationId xmlns="" xmlns:a16="http://schemas.microsoft.com/office/drawing/2014/main" id="{9CB0FBB4-50EB-4217-B3B0-4DFCDB4D908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41291ACB-B68F-4698-B0C4-57940777AACE}"/>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title="Overlay Graphic">
            <a:extLst>
              <a:ext uri="{FF2B5EF4-FFF2-40B4-BE49-F238E27FC236}">
                <a16:creationId xmlns="" xmlns:a16="http://schemas.microsoft.com/office/drawing/2014/main" id="{3C0EE096-E19D-4257-8AA3-7069CC28D876}"/>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 xmlns:a16="http://schemas.microsoft.com/office/drawing/2014/main" id="{156E3704-FF39-4B83-AD03-F77E75560708}"/>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0813C916-24C3-496E-A3A4-33A78B5E5D2B}"/>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2B30C35E-4082-40CE-940B-64F7DC32D4BF}"/>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A4C58ACE-FE1E-4DD3-B4A3-5A8D762C2CDA}"/>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4" name="Straight Connector 13">
            <a:extLst>
              <a:ext uri="{FF2B5EF4-FFF2-40B4-BE49-F238E27FC236}">
                <a16:creationId xmlns="" xmlns:a16="http://schemas.microsoft.com/office/drawing/2014/main" id="{DF3934DA-CB66-49CA-AA12-F08FBFAB65FC}"/>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E38F50D0-7D68-439E-AB94-9802602AC127}"/>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65493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96837465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17" name="Oval 16">
            <a:extLst>
              <a:ext uri="{FF2B5EF4-FFF2-40B4-BE49-F238E27FC236}">
                <a16:creationId xmlns="" xmlns:a16="http://schemas.microsoft.com/office/drawing/2014/main" id="{4790D010-2852-DE49-BD36-340D6725D1D5}"/>
              </a:ext>
              <a:ext uri="{C183D7F6-B498-43B3-948B-1728B52AA6E4}">
                <adec:decorative xmlns="" xmlns:adec="http://schemas.microsoft.com/office/drawing/2017/decorative" val="1"/>
              </a:ext>
            </a:extLst>
          </p:cNvPr>
          <p:cNvSpPr/>
          <p:nvPr userDrawn="1"/>
        </p:nvSpPr>
        <p:spPr>
          <a:xfrm>
            <a:off x="3211925" y="2412312"/>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0" name="Picture Placeholder 15">
            <a:extLst>
              <a:ext uri="{FF2B5EF4-FFF2-40B4-BE49-F238E27FC236}">
                <a16:creationId xmlns="" xmlns:a16="http://schemas.microsoft.com/office/drawing/2014/main" id="{24F79A85-3789-254D-AF3D-5265B6140421}"/>
              </a:ext>
            </a:extLst>
          </p:cNvPr>
          <p:cNvSpPr>
            <a:spLocks noGrp="1"/>
          </p:cNvSpPr>
          <p:nvPr>
            <p:ph type="pic" sz="quarter" idx="47" hasCustomPrompt="1"/>
          </p:nvPr>
        </p:nvSpPr>
        <p:spPr>
          <a:xfrm>
            <a:off x="3509105"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 xmlns:a16="http://schemas.microsoft.com/office/drawing/2014/main" id="{9FBB7671-0660-45EB-8712-824ACCFDD4C4}"/>
              </a:ext>
            </a:extLst>
          </p:cNvPr>
          <p:cNvSpPr>
            <a:spLocks noGrp="1"/>
          </p:cNvSpPr>
          <p:nvPr>
            <p:ph type="body" sz="quarter" idx="17" hasCustomPrompt="1"/>
          </p:nvPr>
        </p:nvSpPr>
        <p:spPr>
          <a:xfrm>
            <a:off x="3012253"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8" name="Text Placeholder 10">
            <a:extLst>
              <a:ext uri="{FF2B5EF4-FFF2-40B4-BE49-F238E27FC236}">
                <a16:creationId xmlns="" xmlns:a16="http://schemas.microsoft.com/office/drawing/2014/main" id="{1014D08D-BF9C-44A1-8635-70B551FEFA4C}"/>
              </a:ext>
            </a:extLst>
          </p:cNvPr>
          <p:cNvSpPr>
            <a:spLocks noGrp="1"/>
          </p:cNvSpPr>
          <p:nvPr>
            <p:ph type="body" sz="quarter" idx="18" hasCustomPrompt="1"/>
          </p:nvPr>
        </p:nvSpPr>
        <p:spPr>
          <a:xfrm>
            <a:off x="3012253"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8" name="Oval 17">
            <a:extLst>
              <a:ext uri="{FF2B5EF4-FFF2-40B4-BE49-F238E27FC236}">
                <a16:creationId xmlns="" xmlns:a16="http://schemas.microsoft.com/office/drawing/2014/main" id="{C5D02C68-EB7D-E044-99A9-658364A3B2F0}"/>
              </a:ext>
              <a:ext uri="{C183D7F6-B498-43B3-948B-1728B52AA6E4}">
                <adec:decorative xmlns="" xmlns:adec="http://schemas.microsoft.com/office/drawing/2017/decorative" val="1"/>
              </a:ext>
            </a:extLst>
          </p:cNvPr>
          <p:cNvSpPr/>
          <p:nvPr userDrawn="1"/>
        </p:nvSpPr>
        <p:spPr>
          <a:xfrm>
            <a:off x="5487924" y="2412312"/>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1" name="Picture Placeholder 15">
            <a:extLst>
              <a:ext uri="{FF2B5EF4-FFF2-40B4-BE49-F238E27FC236}">
                <a16:creationId xmlns="" xmlns:a16="http://schemas.microsoft.com/office/drawing/2014/main" id="{3826F102-F281-614F-8445-F1FD4CA62E4A}"/>
              </a:ext>
            </a:extLst>
          </p:cNvPr>
          <p:cNvSpPr>
            <a:spLocks noGrp="1"/>
          </p:cNvSpPr>
          <p:nvPr>
            <p:ph type="pic" sz="quarter" idx="48" hasCustomPrompt="1"/>
          </p:nvPr>
        </p:nvSpPr>
        <p:spPr>
          <a:xfrm>
            <a:off x="5785104"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 xmlns:a16="http://schemas.microsoft.com/office/drawing/2014/main" id="{4339CB16-5C66-4617-AF19-7700AD97524A}"/>
              </a:ext>
            </a:extLst>
          </p:cNvPr>
          <p:cNvSpPr>
            <a:spLocks noGrp="1"/>
          </p:cNvSpPr>
          <p:nvPr>
            <p:ph type="body" sz="quarter" idx="33" hasCustomPrompt="1"/>
          </p:nvPr>
        </p:nvSpPr>
        <p:spPr>
          <a:xfrm>
            <a:off x="5288252"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0" name="Text Placeholder 10">
            <a:extLst>
              <a:ext uri="{FF2B5EF4-FFF2-40B4-BE49-F238E27FC236}">
                <a16:creationId xmlns="" xmlns:a16="http://schemas.microsoft.com/office/drawing/2014/main" id="{8DFFD868-459F-47BA-BA47-B6CC7A09E8E9}"/>
              </a:ext>
            </a:extLst>
          </p:cNvPr>
          <p:cNvSpPr>
            <a:spLocks noGrp="1"/>
          </p:cNvSpPr>
          <p:nvPr>
            <p:ph type="body" sz="quarter" idx="34" hasCustomPrompt="1"/>
          </p:nvPr>
        </p:nvSpPr>
        <p:spPr>
          <a:xfrm>
            <a:off x="5288252"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9" name="Oval 18">
            <a:extLst>
              <a:ext uri="{FF2B5EF4-FFF2-40B4-BE49-F238E27FC236}">
                <a16:creationId xmlns="" xmlns:a16="http://schemas.microsoft.com/office/drawing/2014/main" id="{45962E1D-1D13-2B48-9F3B-CE31039DD236}"/>
              </a:ext>
              <a:ext uri="{C183D7F6-B498-43B3-948B-1728B52AA6E4}">
                <adec:decorative xmlns="" xmlns:adec="http://schemas.microsoft.com/office/drawing/2017/decorative" val="1"/>
              </a:ext>
            </a:extLst>
          </p:cNvPr>
          <p:cNvSpPr/>
          <p:nvPr userDrawn="1"/>
        </p:nvSpPr>
        <p:spPr>
          <a:xfrm>
            <a:off x="7763923" y="2412312"/>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2" name="Picture Placeholder 15">
            <a:extLst>
              <a:ext uri="{FF2B5EF4-FFF2-40B4-BE49-F238E27FC236}">
                <a16:creationId xmlns="" xmlns:a16="http://schemas.microsoft.com/office/drawing/2014/main" id="{CD06C66D-CFA0-9B4B-8F90-2B01B8C524BE}"/>
              </a:ext>
            </a:extLst>
          </p:cNvPr>
          <p:cNvSpPr>
            <a:spLocks noGrp="1"/>
          </p:cNvSpPr>
          <p:nvPr>
            <p:ph type="pic" sz="quarter" idx="49" hasCustomPrompt="1"/>
          </p:nvPr>
        </p:nvSpPr>
        <p:spPr>
          <a:xfrm>
            <a:off x="806110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 xmlns:a16="http://schemas.microsoft.com/office/drawing/2014/main" id="{2C2CF09F-AE9E-47DD-899E-02CEAEFE3CC1}"/>
              </a:ext>
            </a:extLst>
          </p:cNvPr>
          <p:cNvSpPr>
            <a:spLocks noGrp="1"/>
          </p:cNvSpPr>
          <p:nvPr>
            <p:ph type="body" sz="quarter" idx="35" hasCustomPrompt="1"/>
          </p:nvPr>
        </p:nvSpPr>
        <p:spPr>
          <a:xfrm>
            <a:off x="7564251"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2" name="Text Placeholder 10">
            <a:extLst>
              <a:ext uri="{FF2B5EF4-FFF2-40B4-BE49-F238E27FC236}">
                <a16:creationId xmlns="" xmlns:a16="http://schemas.microsoft.com/office/drawing/2014/main" id="{7AA959D8-F91C-4891-A16D-51CF31166B71}"/>
              </a:ext>
            </a:extLst>
          </p:cNvPr>
          <p:cNvSpPr>
            <a:spLocks noGrp="1"/>
          </p:cNvSpPr>
          <p:nvPr>
            <p:ph type="body" sz="quarter" idx="36" hasCustomPrompt="1"/>
          </p:nvPr>
        </p:nvSpPr>
        <p:spPr>
          <a:xfrm>
            <a:off x="7564251"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4" name="Footer Placeholder 3">
            <a:extLst>
              <a:ext uri="{FF2B5EF4-FFF2-40B4-BE49-F238E27FC236}">
                <a16:creationId xmlns="" xmlns:a16="http://schemas.microsoft.com/office/drawing/2014/main" id="{BDD481DA-8671-472C-B2CF-B134EDAD7A53}"/>
              </a:ext>
            </a:extLst>
          </p:cNvPr>
          <p:cNvSpPr>
            <a:spLocks noGrp="1"/>
          </p:cNvSpPr>
          <p:nvPr>
            <p:ph type="ftr" sz="quarter" idx="5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B0ACC5C2-09E7-4586-9B5F-3532B87B93D0}"/>
              </a:ext>
            </a:extLst>
          </p:cNvPr>
          <p:cNvSpPr>
            <a:spLocks noGrp="1"/>
          </p:cNvSpPr>
          <p:nvPr>
            <p:ph type="sldNum" sz="quarter" idx="51"/>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3" name="Title 12">
            <a:extLst>
              <a:ext uri="{FF2B5EF4-FFF2-40B4-BE49-F238E27FC236}">
                <a16:creationId xmlns="" xmlns:a16="http://schemas.microsoft.com/office/drawing/2014/main" id="{1E54F41B-75D5-471F-9187-384BD10C883D}"/>
              </a:ext>
            </a:extLst>
          </p:cNvPr>
          <p:cNvSpPr>
            <a:spLocks noGrp="1"/>
          </p:cNvSpPr>
          <p:nvPr>
            <p:ph type="title"/>
          </p:nvPr>
        </p:nvSpPr>
        <p:spPr/>
        <p:txBody>
          <a:bodyPr/>
          <a:lstStyle/>
          <a:p>
            <a:r>
              <a:rPr lang="en-US" noProof="0"/>
              <a:t>Click to edit Master title style</a:t>
            </a:r>
          </a:p>
        </p:txBody>
      </p:sp>
      <p:sp>
        <p:nvSpPr>
          <p:cNvPr id="23" name="Text Placeholder 4">
            <a:extLst>
              <a:ext uri="{FF2B5EF4-FFF2-40B4-BE49-F238E27FC236}">
                <a16:creationId xmlns="" xmlns:a16="http://schemas.microsoft.com/office/drawing/2014/main" id="{0E99A070-0D10-4FD0-959D-54B40AD04926}"/>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5" name="Oval 24">
            <a:extLst>
              <a:ext uri="{FF2B5EF4-FFF2-40B4-BE49-F238E27FC236}">
                <a16:creationId xmlns="" xmlns:a16="http://schemas.microsoft.com/office/drawing/2014/main" id="{B9777B06-12C0-49D3-A18F-49D1E0574CE3}"/>
              </a:ext>
              <a:ext uri="{C183D7F6-B498-43B3-948B-1728B52AA6E4}">
                <adec:decorative xmlns="" xmlns:adec="http://schemas.microsoft.com/office/drawing/2017/decorative" val="1"/>
              </a:ext>
            </a:extLst>
          </p:cNvPr>
          <p:cNvSpPr/>
          <p:nvPr userDrawn="1"/>
        </p:nvSpPr>
        <p:spPr>
          <a:xfrm>
            <a:off x="7725080" y="29815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311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1271235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665524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105732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9327028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8" name="Rectangle 7">
            <a:extLst>
              <a:ext uri="{FF2B5EF4-FFF2-40B4-BE49-F238E27FC236}">
                <a16:creationId xmlns="" xmlns:a16="http://schemas.microsoft.com/office/drawing/2014/main" id="{6F6F9983-EAD2-4DC9-A5A7-308F2935D178}"/>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4281C42F-A2D6-4434-977C-6B07DD62837E}"/>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41644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9717717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7828118"/>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739610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7093586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8311668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tx1"/>
        </a:solidFill>
        <a:effectLst/>
      </p:bgPr>
    </p:bg>
    <p:spTree>
      <p:nvGrpSpPr>
        <p:cNvPr id="1" name=""/>
        <p:cNvGrpSpPr/>
        <p:nvPr/>
      </p:nvGrpSpPr>
      <p:grpSpPr>
        <a:xfrm>
          <a:off x="0" y="0"/>
          <a:ext cx="0" cy="0"/>
          <a:chOff x="0" y="0"/>
          <a:chExt cx="0" cy="0"/>
        </a:xfrm>
      </p:grpSpPr>
      <p:sp>
        <p:nvSpPr>
          <p:cNvPr id="31" name="Oval 30">
            <a:extLst>
              <a:ext uri="{FF2B5EF4-FFF2-40B4-BE49-F238E27FC236}">
                <a16:creationId xmlns="" xmlns:a16="http://schemas.microsoft.com/office/drawing/2014/main" id="{5E3B0AD5-3645-8443-891F-C0E1D9763D7A}"/>
              </a:ext>
              <a:ext uri="{C183D7F6-B498-43B3-948B-1728B52AA6E4}">
                <adec:decorative xmlns="" xmlns:adec="http://schemas.microsoft.com/office/drawing/2017/decorative" val="1"/>
              </a:ext>
            </a:extLst>
          </p:cNvPr>
          <p:cNvSpPr/>
          <p:nvPr userDrawn="1"/>
        </p:nvSpPr>
        <p:spPr>
          <a:xfrm>
            <a:off x="5957894" y="2284616"/>
            <a:ext cx="1471544" cy="1471544"/>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Picture Placeholder 15">
            <a:extLst>
              <a:ext uri="{FF2B5EF4-FFF2-40B4-BE49-F238E27FC236}">
                <a16:creationId xmlns="" xmlns:a16="http://schemas.microsoft.com/office/drawing/2014/main" id="{58E0D31A-DD56-EF4B-A0DC-8130892CA19D}"/>
              </a:ext>
            </a:extLst>
          </p:cNvPr>
          <p:cNvSpPr>
            <a:spLocks noGrp="1"/>
          </p:cNvSpPr>
          <p:nvPr userDrawn="1">
            <p:ph type="pic" sz="quarter" idx="45" hasCustomPrompt="1"/>
          </p:nvPr>
        </p:nvSpPr>
        <p:spPr>
          <a:xfrm>
            <a:off x="63827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 xmlns:a16="http://schemas.microsoft.com/office/drawing/2014/main" id="{DB2281E6-0C7F-4B74-AABC-FC737C5B9605}"/>
              </a:ext>
            </a:extLst>
          </p:cNvPr>
          <p:cNvSpPr>
            <a:spLocks noGrp="1"/>
          </p:cNvSpPr>
          <p:nvPr userDrawn="1">
            <p:ph type="body" sz="quarter" idx="17" hasCustomPrompt="1"/>
          </p:nvPr>
        </p:nvSpPr>
        <p:spPr>
          <a:xfrm>
            <a:off x="5883177"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7" name="Text Placeholder 10">
            <a:extLst>
              <a:ext uri="{FF2B5EF4-FFF2-40B4-BE49-F238E27FC236}">
                <a16:creationId xmlns="" xmlns:a16="http://schemas.microsoft.com/office/drawing/2014/main" id="{0A536C56-F4CA-43D8-98A9-E597F5B81368}"/>
              </a:ext>
            </a:extLst>
          </p:cNvPr>
          <p:cNvSpPr>
            <a:spLocks noGrp="1"/>
          </p:cNvSpPr>
          <p:nvPr userDrawn="1">
            <p:ph type="body" sz="quarter" idx="18" hasCustomPrompt="1"/>
          </p:nvPr>
        </p:nvSpPr>
        <p:spPr>
          <a:xfrm>
            <a:off x="5883177"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32" name="Oval 31">
            <a:extLst>
              <a:ext uri="{FF2B5EF4-FFF2-40B4-BE49-F238E27FC236}">
                <a16:creationId xmlns="" xmlns:a16="http://schemas.microsoft.com/office/drawing/2014/main" id="{BE9B724A-B58C-CD4D-8980-C0DFE08B79B5}"/>
              </a:ext>
              <a:ext uri="{C183D7F6-B498-43B3-948B-1728B52AA6E4}">
                <adec:decorative xmlns="" xmlns:adec="http://schemas.microsoft.com/office/drawing/2017/decorative" val="1"/>
              </a:ext>
            </a:extLst>
          </p:cNvPr>
          <p:cNvSpPr/>
          <p:nvPr userDrawn="1"/>
        </p:nvSpPr>
        <p:spPr>
          <a:xfrm>
            <a:off x="7943613" y="2284616"/>
            <a:ext cx="1471544" cy="1471544"/>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5" name="Picture Placeholder 15">
            <a:extLst>
              <a:ext uri="{FF2B5EF4-FFF2-40B4-BE49-F238E27FC236}">
                <a16:creationId xmlns="" xmlns:a16="http://schemas.microsoft.com/office/drawing/2014/main" id="{49A7B2CE-81BA-D944-BE88-232214C60554}"/>
              </a:ext>
            </a:extLst>
          </p:cNvPr>
          <p:cNvSpPr>
            <a:spLocks noGrp="1"/>
          </p:cNvSpPr>
          <p:nvPr userDrawn="1">
            <p:ph type="pic" sz="quarter" idx="47" hasCustomPrompt="1"/>
          </p:nvPr>
        </p:nvSpPr>
        <p:spPr>
          <a:xfrm>
            <a:off x="8368489"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 xmlns:a16="http://schemas.microsoft.com/office/drawing/2014/main" id="{CC4D12C2-93C1-4E0C-B8E5-7ABB260F3F80}"/>
              </a:ext>
            </a:extLst>
          </p:cNvPr>
          <p:cNvSpPr>
            <a:spLocks noGrp="1"/>
          </p:cNvSpPr>
          <p:nvPr userDrawn="1">
            <p:ph type="body" sz="quarter" idx="33" hasCustomPrompt="1"/>
          </p:nvPr>
        </p:nvSpPr>
        <p:spPr>
          <a:xfrm>
            <a:off x="7868896"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19" name="Text Placeholder 10">
            <a:extLst>
              <a:ext uri="{FF2B5EF4-FFF2-40B4-BE49-F238E27FC236}">
                <a16:creationId xmlns="" xmlns:a16="http://schemas.microsoft.com/office/drawing/2014/main" id="{11327781-DAAF-4F83-B459-FCB50CCFE896}"/>
              </a:ext>
            </a:extLst>
          </p:cNvPr>
          <p:cNvSpPr>
            <a:spLocks noGrp="1"/>
          </p:cNvSpPr>
          <p:nvPr userDrawn="1">
            <p:ph type="body" sz="quarter" idx="34" hasCustomPrompt="1"/>
          </p:nvPr>
        </p:nvSpPr>
        <p:spPr>
          <a:xfrm>
            <a:off x="7868896"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33" name="Oval 32">
            <a:extLst>
              <a:ext uri="{FF2B5EF4-FFF2-40B4-BE49-F238E27FC236}">
                <a16:creationId xmlns="" xmlns:a16="http://schemas.microsoft.com/office/drawing/2014/main" id="{28894D68-6E31-8646-BFD7-2C0D8C4CD961}"/>
              </a:ext>
              <a:ext uri="{C183D7F6-B498-43B3-948B-1728B52AA6E4}">
                <adec:decorative xmlns="" xmlns:adec="http://schemas.microsoft.com/office/drawing/2017/decorative" val="1"/>
              </a:ext>
            </a:extLst>
          </p:cNvPr>
          <p:cNvSpPr/>
          <p:nvPr userDrawn="1"/>
        </p:nvSpPr>
        <p:spPr>
          <a:xfrm>
            <a:off x="9929332" y="2284616"/>
            <a:ext cx="1471544" cy="1471544"/>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 xmlns:a16="http://schemas.microsoft.com/office/drawing/2014/main" id="{7228B3AA-7CEF-C740-B9D8-656B168288C0}"/>
              </a:ext>
            </a:extLst>
          </p:cNvPr>
          <p:cNvSpPr>
            <a:spLocks noGrp="1"/>
          </p:cNvSpPr>
          <p:nvPr userDrawn="1">
            <p:ph type="pic" sz="quarter" idx="48" hasCustomPrompt="1"/>
          </p:nvPr>
        </p:nvSpPr>
        <p:spPr>
          <a:xfrm>
            <a:off x="1035420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 xmlns:a16="http://schemas.microsoft.com/office/drawing/2014/main" id="{1BE88C8C-9E13-4109-9608-6DC4B7B0DF14}"/>
              </a:ext>
            </a:extLst>
          </p:cNvPr>
          <p:cNvSpPr>
            <a:spLocks noGrp="1"/>
          </p:cNvSpPr>
          <p:nvPr userDrawn="1">
            <p:ph type="body" sz="quarter" idx="35" hasCustomPrompt="1"/>
          </p:nvPr>
        </p:nvSpPr>
        <p:spPr>
          <a:xfrm>
            <a:off x="9854615" y="3971432"/>
            <a:ext cx="1620000" cy="360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21" name="Text Placeholder 10">
            <a:extLst>
              <a:ext uri="{FF2B5EF4-FFF2-40B4-BE49-F238E27FC236}">
                <a16:creationId xmlns="" xmlns:a16="http://schemas.microsoft.com/office/drawing/2014/main" id="{903C64D8-B655-49E0-A776-8C6594DF12C9}"/>
              </a:ext>
            </a:extLst>
          </p:cNvPr>
          <p:cNvSpPr>
            <a:spLocks noGrp="1"/>
          </p:cNvSpPr>
          <p:nvPr userDrawn="1">
            <p:ph type="body" sz="quarter" idx="36" hasCustomPrompt="1"/>
          </p:nvPr>
        </p:nvSpPr>
        <p:spPr>
          <a:xfrm>
            <a:off x="9854615" y="4471987"/>
            <a:ext cx="1620000" cy="720000"/>
          </a:xfrm>
        </p:spPr>
        <p:txBody>
          <a:bodyPr/>
          <a:lstStyle>
            <a:lvl1pPr marL="0" indent="0" algn="ctr">
              <a:buNone/>
              <a:defRPr sz="1400">
                <a:solidFill>
                  <a:schemeClr val="bg1"/>
                </a:solidFill>
              </a:defRPr>
            </a:lvl1pPr>
          </a:lstStyle>
          <a:p>
            <a:pPr lvl="0"/>
            <a:r>
              <a:rPr lang="en-US" noProof="0"/>
              <a:t>Bullet Description</a:t>
            </a:r>
          </a:p>
        </p:txBody>
      </p:sp>
      <p:sp>
        <p:nvSpPr>
          <p:cNvPr id="10" name="Picture Placeholder 22">
            <a:extLst>
              <a:ext uri="{FF2B5EF4-FFF2-40B4-BE49-F238E27FC236}">
                <a16:creationId xmlns=""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6" name="Slide Number Placeholder 5">
            <a:extLst>
              <a:ext uri="{FF2B5EF4-FFF2-40B4-BE49-F238E27FC236}">
                <a16:creationId xmlns=""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US" noProof="0" dirty="0"/>
              <a:t>Add a footer</a:t>
            </a:r>
          </a:p>
        </p:txBody>
      </p:sp>
      <p:sp>
        <p:nvSpPr>
          <p:cNvPr id="22" name="Oval 21">
            <a:extLst>
              <a:ext uri="{FF2B5EF4-FFF2-40B4-BE49-F238E27FC236}">
                <a16:creationId xmlns="" xmlns:a16="http://schemas.microsoft.com/office/drawing/2014/main" id="{99D3E8CF-7C38-4321-A56A-49D7CA2A814B}"/>
              </a:ext>
              <a:ext uri="{C183D7F6-B498-43B3-948B-1728B52AA6E4}">
                <adec:decorative xmlns="" xmlns:adec="http://schemas.microsoft.com/office/drawing/2017/decorative" val="1"/>
              </a:ext>
            </a:extLst>
          </p:cNvPr>
          <p:cNvSpPr/>
          <p:nvPr userDrawn="1"/>
        </p:nvSpPr>
        <p:spPr>
          <a:xfrm>
            <a:off x="9397157" y="3025950"/>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3" name="Group 22">
            <a:extLst>
              <a:ext uri="{FF2B5EF4-FFF2-40B4-BE49-F238E27FC236}">
                <a16:creationId xmlns="" xmlns:a16="http://schemas.microsoft.com/office/drawing/2014/main" id="{326A7FE8-1975-474D-B747-D7B028C10D81}"/>
              </a:ext>
              <a:ext uri="{C183D7F6-B498-43B3-948B-1728B52AA6E4}">
                <adec:decorative xmlns=""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24" name="Straight Connector 23">
              <a:extLst>
                <a:ext uri="{FF2B5EF4-FFF2-40B4-BE49-F238E27FC236}">
                  <a16:creationId xmlns="" xmlns:a16="http://schemas.microsoft.com/office/drawing/2014/main" id="{7975FF3E-1E22-42B2-A043-163B207792B9}"/>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79571B2B-DE4E-494A-8C0A-567D1523D790}"/>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4983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618166597"/>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8597224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29614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83D8F201-EBFA-49EE-8DE7-9CCBABC2BF7C}"/>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5F5A165E-0848-469E-B32D-5F7BAEBCDAE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title="Overlay Graphic">
            <a:extLst>
              <a:ext uri="{FF2B5EF4-FFF2-40B4-BE49-F238E27FC236}">
                <a16:creationId xmlns="" xmlns:a16="http://schemas.microsoft.com/office/drawing/2014/main" id="{7756ACFA-A0C5-45E6-9CBF-987587E47641}"/>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title="Overlay Graphic">
            <a:extLst>
              <a:ext uri="{FF2B5EF4-FFF2-40B4-BE49-F238E27FC236}">
                <a16:creationId xmlns="" xmlns:a16="http://schemas.microsoft.com/office/drawing/2014/main" id="{77B960A3-FF55-4965-83D9-E2FA049B520F}"/>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Picture 13">
            <a:extLst>
              <a:ext uri="{FF2B5EF4-FFF2-40B4-BE49-F238E27FC236}">
                <a16:creationId xmlns="" xmlns:a16="http://schemas.microsoft.com/office/drawing/2014/main" id="{9A01CFBC-587C-4019-8CDD-944DD63391B7}"/>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15" name="Straight Connector 14">
            <a:extLst>
              <a:ext uri="{FF2B5EF4-FFF2-40B4-BE49-F238E27FC236}">
                <a16:creationId xmlns="" xmlns:a16="http://schemas.microsoft.com/office/drawing/2014/main" id="{127B69AB-1AED-466C-B1FA-80E3EA7BE85B}"/>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95E1D71-2547-42B7-B7AE-4F570958173D}"/>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614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84611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FB7AA3AF-88EF-4218-997E-AF872C53E4C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C15DCFFE-7650-4326-A916-5C514F6BE1DC}"/>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title="Overlay Graphic">
            <a:extLst>
              <a:ext uri="{FF2B5EF4-FFF2-40B4-BE49-F238E27FC236}">
                <a16:creationId xmlns="" xmlns:a16="http://schemas.microsoft.com/office/drawing/2014/main" id="{452DB9E2-75AD-4FB7-9C4F-34E0EF41E9D1}"/>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title="Overlay Graphic">
            <a:extLst>
              <a:ext uri="{FF2B5EF4-FFF2-40B4-BE49-F238E27FC236}">
                <a16:creationId xmlns="" xmlns:a16="http://schemas.microsoft.com/office/drawing/2014/main" id="{DE11101D-1F53-4E1E-86F4-35DFABBF4348}"/>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 xmlns:a16="http://schemas.microsoft.com/office/drawing/2014/main" id="{70CBF109-F4D5-46AC-B09F-A851C6946459}"/>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B4458D34-DF88-4884-9210-FFA6AFC0C2DD}"/>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 xmlns:a16="http://schemas.microsoft.com/office/drawing/2014/main" id="{E864E279-719B-4343-A9BA-FDE99AE701D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7" name="Straight Connector 16">
            <a:extLst>
              <a:ext uri="{FF2B5EF4-FFF2-40B4-BE49-F238E27FC236}">
                <a16:creationId xmlns="" xmlns:a16="http://schemas.microsoft.com/office/drawing/2014/main" id="{AB47D812-2A07-4463-8F59-05C0A8A2F3E5}"/>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2CEF77BC-9D40-4B8A-BA3E-32E309AFEE58}"/>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643228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006378"/>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243434900"/>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3881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6/27/2021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8174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69D5DB0A-C96D-4B82-95B6-E7A7B8E6687B}"/>
              </a:ext>
              <a:ext uri="{C183D7F6-B498-43B3-948B-1728B52AA6E4}">
                <adec:decorative xmlns="" xmlns:adec="http://schemas.microsoft.com/office/drawing/2017/decorative" val="1"/>
              </a:ext>
            </a:extLst>
          </p:cNvPr>
          <p:cNvGrpSpPr/>
          <p:nvPr userDrawn="1"/>
        </p:nvGrpSpPr>
        <p:grpSpPr>
          <a:xfrm>
            <a:off x="441324" y="3136900"/>
            <a:ext cx="5008820" cy="3566319"/>
            <a:chOff x="441324" y="3897168"/>
            <a:chExt cx="5008820" cy="2806051"/>
          </a:xfrm>
        </p:grpSpPr>
        <p:cxnSp>
          <p:nvCxnSpPr>
            <p:cNvPr id="46" name="Straight Connector 45">
              <a:extLst>
                <a:ext uri="{FF2B5EF4-FFF2-40B4-BE49-F238E27FC236}">
                  <a16:creationId xmlns="" xmlns:a16="http://schemas.microsoft.com/office/drawing/2014/main" id="{B6D532F9-49C3-47DF-8512-474441940275}"/>
                </a:ext>
              </a:extLst>
            </p:cNvPr>
            <p:cNvCxnSpPr>
              <a:cxnSpLocks/>
            </p:cNvCxnSpPr>
            <p:nvPr userDrawn="1"/>
          </p:nvCxnSpPr>
          <p:spPr>
            <a:xfrm>
              <a:off x="545014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318F5508-636D-4B8E-B220-493139AF2313}"/>
                </a:ext>
              </a:extLst>
            </p:cNvPr>
            <p:cNvCxnSpPr>
              <a:cxnSpLocks/>
            </p:cNvCxnSpPr>
            <p:nvPr userDrawn="1"/>
          </p:nvCxnSpPr>
          <p:spPr>
            <a:xfrm>
              <a:off x="441324" y="3897168"/>
              <a:ext cx="0" cy="2806051"/>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0" name="Picture Placeholder 22">
            <a:extLst>
              <a:ext uri="{FF2B5EF4-FFF2-40B4-BE49-F238E27FC236}">
                <a16:creationId xmlns="" xmlns:a16="http://schemas.microsoft.com/office/drawing/2014/main" id="{785590BE-5BE1-4AF5-B0F8-7D999658F3F8}"/>
              </a:ext>
            </a:extLst>
          </p:cNvPr>
          <p:cNvSpPr>
            <a:spLocks noGrp="1"/>
          </p:cNvSpPr>
          <p:nvPr userDrawn="1">
            <p:ph type="pic" sz="quarter" idx="10" hasCustomPrompt="1"/>
          </p:nvPr>
        </p:nvSpPr>
        <p:spPr>
          <a:xfrm>
            <a:off x="456330" y="0"/>
            <a:ext cx="4993814" cy="6760369"/>
          </a:xfrm>
          <a:solidFill>
            <a:schemeClr val="accent4">
              <a:lumMod val="50000"/>
            </a:schemeClr>
          </a:solidFill>
        </p:spPr>
        <p:txBody>
          <a:bodyPr lIns="0" tIns="1368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6" name="Slide Number Placeholder 5">
            <a:extLst>
              <a:ext uri="{FF2B5EF4-FFF2-40B4-BE49-F238E27FC236}">
                <a16:creationId xmlns=""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 xmlns:a16="http://schemas.microsoft.com/office/drawing/2014/main" id="{BD91656C-40D7-4517-A75F-92EA6C2BC61F}"/>
              </a:ext>
            </a:extLst>
          </p:cNvPr>
          <p:cNvSpPr>
            <a:spLocks noGrp="1"/>
          </p:cNvSpPr>
          <p:nvPr userDrawn="1">
            <p:ph type="ctrTitle" hasCustomPrompt="1"/>
          </p:nvPr>
        </p:nvSpPr>
        <p:spPr>
          <a:xfrm>
            <a:off x="456327" y="3149601"/>
            <a:ext cx="4993813" cy="3610768"/>
          </a:xfrm>
          <a:solidFill>
            <a:schemeClr val="tx1">
              <a:alpha val="70000"/>
            </a:schemeClr>
          </a:solidFill>
        </p:spPr>
        <p:txBody>
          <a:bodyPr rIns="252000" bIns="1188000" anchor="b"/>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 xmlns:a16="http://schemas.microsoft.com/office/drawing/2014/main" id="{4EFBEF46-9F40-4406-AE22-794A74FEF021}"/>
              </a:ext>
            </a:extLst>
          </p:cNvPr>
          <p:cNvSpPr>
            <a:spLocks noGrp="1"/>
          </p:cNvSpPr>
          <p:nvPr userDrawn="1">
            <p:ph type="subTitle" idx="1"/>
          </p:nvPr>
        </p:nvSpPr>
        <p:spPr>
          <a:xfrm>
            <a:off x="890787" y="5558599"/>
            <a:ext cx="4283297" cy="762024"/>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 xmlns:a16="http://schemas.microsoft.com/office/drawing/2014/main" id="{97C8985C-2F2E-4023-BF66-5BBA9C57A891}"/>
              </a:ext>
            </a:extLst>
          </p:cNvPr>
          <p:cNvSpPr>
            <a:spLocks noGrp="1"/>
          </p:cNvSpPr>
          <p:nvPr>
            <p:ph type="ftr" sz="quarter" idx="51"/>
          </p:nvPr>
        </p:nvSpPr>
        <p:spPr>
          <a:xfrm>
            <a:off x="5883177" y="6320622"/>
            <a:ext cx="4114800" cy="226714"/>
          </a:xfrm>
        </p:spPr>
        <p:txBody>
          <a:bodyPr/>
          <a:lstStyle/>
          <a:p>
            <a:r>
              <a:rPr lang="en-US" noProof="0" dirty="0"/>
              <a:t>Add a footer</a:t>
            </a:r>
          </a:p>
        </p:txBody>
      </p:sp>
      <p:sp>
        <p:nvSpPr>
          <p:cNvPr id="22" name="Oval 21">
            <a:extLst>
              <a:ext uri="{FF2B5EF4-FFF2-40B4-BE49-F238E27FC236}">
                <a16:creationId xmlns="" xmlns:a16="http://schemas.microsoft.com/office/drawing/2014/main" id="{390CA185-E043-470F-95CF-875B2290368D}"/>
              </a:ext>
              <a:ext uri="{C183D7F6-B498-43B3-948B-1728B52AA6E4}">
                <adec:decorative xmlns="" xmlns:adec="http://schemas.microsoft.com/office/drawing/2017/decorative" val="1"/>
              </a:ext>
            </a:extLst>
          </p:cNvPr>
          <p:cNvSpPr/>
          <p:nvPr userDrawn="1"/>
        </p:nvSpPr>
        <p:spPr>
          <a:xfrm>
            <a:off x="7101332" y="773488"/>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3" name="Picture Placeholder 15">
            <a:extLst>
              <a:ext uri="{FF2B5EF4-FFF2-40B4-BE49-F238E27FC236}">
                <a16:creationId xmlns="" xmlns:a16="http://schemas.microsoft.com/office/drawing/2014/main" id="{B284336B-BAAE-481C-8386-97B014DFC438}"/>
              </a:ext>
            </a:extLst>
          </p:cNvPr>
          <p:cNvSpPr>
            <a:spLocks noGrp="1"/>
          </p:cNvSpPr>
          <p:nvPr>
            <p:ph type="pic" sz="quarter" idx="52" hasCustomPrompt="1"/>
          </p:nvPr>
        </p:nvSpPr>
        <p:spPr>
          <a:xfrm>
            <a:off x="73985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4" name="Text Placeholder 8">
            <a:extLst>
              <a:ext uri="{FF2B5EF4-FFF2-40B4-BE49-F238E27FC236}">
                <a16:creationId xmlns="" xmlns:a16="http://schemas.microsoft.com/office/drawing/2014/main" id="{CFDB63C1-8C36-4108-975B-33B0DBB80A29}"/>
              </a:ext>
            </a:extLst>
          </p:cNvPr>
          <p:cNvSpPr>
            <a:spLocks noGrp="1"/>
          </p:cNvSpPr>
          <p:nvPr>
            <p:ph type="body" sz="quarter" idx="17" hasCustomPrompt="1"/>
          </p:nvPr>
        </p:nvSpPr>
        <p:spPr>
          <a:xfrm>
            <a:off x="6898919"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1</a:t>
            </a:r>
          </a:p>
        </p:txBody>
      </p:sp>
      <p:sp>
        <p:nvSpPr>
          <p:cNvPr id="25" name="Text Placeholder 10">
            <a:extLst>
              <a:ext uri="{FF2B5EF4-FFF2-40B4-BE49-F238E27FC236}">
                <a16:creationId xmlns="" xmlns:a16="http://schemas.microsoft.com/office/drawing/2014/main" id="{A75A12D0-6487-4916-9346-CEBAF2AFB78A}"/>
              </a:ext>
            </a:extLst>
          </p:cNvPr>
          <p:cNvSpPr>
            <a:spLocks noGrp="1"/>
          </p:cNvSpPr>
          <p:nvPr>
            <p:ph type="body" sz="quarter" idx="18" hasCustomPrompt="1"/>
          </p:nvPr>
        </p:nvSpPr>
        <p:spPr>
          <a:xfrm>
            <a:off x="6898919" y="2702598"/>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26" name="Oval 25">
            <a:extLst>
              <a:ext uri="{FF2B5EF4-FFF2-40B4-BE49-F238E27FC236}">
                <a16:creationId xmlns="" xmlns:a16="http://schemas.microsoft.com/office/drawing/2014/main" id="{F1A887C7-02BE-4F5E-8DCF-A46A0C58093F}"/>
              </a:ext>
              <a:ext uri="{C183D7F6-B498-43B3-948B-1728B52AA6E4}">
                <adec:decorative xmlns="" xmlns:adec="http://schemas.microsoft.com/office/drawing/2017/decorative" val="1"/>
              </a:ext>
            </a:extLst>
          </p:cNvPr>
          <p:cNvSpPr/>
          <p:nvPr userDrawn="1"/>
        </p:nvSpPr>
        <p:spPr>
          <a:xfrm>
            <a:off x="9232191" y="773488"/>
            <a:ext cx="1216152" cy="1216152"/>
          </a:xfrm>
          <a:prstGeom prst="ellipse">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27" name="Picture Placeholder 15">
            <a:extLst>
              <a:ext uri="{FF2B5EF4-FFF2-40B4-BE49-F238E27FC236}">
                <a16:creationId xmlns="" xmlns:a16="http://schemas.microsoft.com/office/drawing/2014/main" id="{B5A932A2-E3A1-45CA-994D-EEDA802E0EAD}"/>
              </a:ext>
            </a:extLst>
          </p:cNvPr>
          <p:cNvSpPr>
            <a:spLocks noGrp="1"/>
          </p:cNvSpPr>
          <p:nvPr>
            <p:ph type="pic" sz="quarter" idx="53" hasCustomPrompt="1"/>
          </p:nvPr>
        </p:nvSpPr>
        <p:spPr>
          <a:xfrm>
            <a:off x="95293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28" name="Text Placeholder 8">
            <a:extLst>
              <a:ext uri="{FF2B5EF4-FFF2-40B4-BE49-F238E27FC236}">
                <a16:creationId xmlns="" xmlns:a16="http://schemas.microsoft.com/office/drawing/2014/main" id="{BBCF784F-456C-4904-BC40-A4B0A58C6431}"/>
              </a:ext>
            </a:extLst>
          </p:cNvPr>
          <p:cNvSpPr>
            <a:spLocks noGrp="1"/>
          </p:cNvSpPr>
          <p:nvPr>
            <p:ph type="body" sz="quarter" idx="33" hasCustomPrompt="1"/>
          </p:nvPr>
        </p:nvSpPr>
        <p:spPr>
          <a:xfrm>
            <a:off x="9029778" y="2310044"/>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2</a:t>
            </a:r>
          </a:p>
        </p:txBody>
      </p:sp>
      <p:sp>
        <p:nvSpPr>
          <p:cNvPr id="29" name="Text Placeholder 10">
            <a:extLst>
              <a:ext uri="{FF2B5EF4-FFF2-40B4-BE49-F238E27FC236}">
                <a16:creationId xmlns="" xmlns:a16="http://schemas.microsoft.com/office/drawing/2014/main" id="{673EE3E7-3A9B-466C-9FD3-98D33887F408}"/>
              </a:ext>
            </a:extLst>
          </p:cNvPr>
          <p:cNvSpPr>
            <a:spLocks noGrp="1"/>
          </p:cNvSpPr>
          <p:nvPr>
            <p:ph type="body" sz="quarter" idx="34" hasCustomPrompt="1"/>
          </p:nvPr>
        </p:nvSpPr>
        <p:spPr>
          <a:xfrm>
            <a:off x="9029778" y="2702598"/>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30" name="Oval 29">
            <a:extLst>
              <a:ext uri="{FF2B5EF4-FFF2-40B4-BE49-F238E27FC236}">
                <a16:creationId xmlns="" xmlns:a16="http://schemas.microsoft.com/office/drawing/2014/main" id="{22D0F7D1-0D65-4376-B381-E7B5C5F9EA0E}"/>
              </a:ext>
              <a:ext uri="{C183D7F6-B498-43B3-948B-1728B52AA6E4}">
                <adec:decorative xmlns="" xmlns:adec="http://schemas.microsoft.com/office/drawing/2017/decorative" val="1"/>
              </a:ext>
            </a:extLst>
          </p:cNvPr>
          <p:cNvSpPr/>
          <p:nvPr userDrawn="1"/>
        </p:nvSpPr>
        <p:spPr>
          <a:xfrm>
            <a:off x="7100354" y="3771131"/>
            <a:ext cx="1216152" cy="121615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7" name="Picture Placeholder 15">
            <a:extLst>
              <a:ext uri="{FF2B5EF4-FFF2-40B4-BE49-F238E27FC236}">
                <a16:creationId xmlns="" xmlns:a16="http://schemas.microsoft.com/office/drawing/2014/main" id="{FB596127-06BD-4C58-8ACA-B5598699CDCC}"/>
              </a:ext>
            </a:extLst>
          </p:cNvPr>
          <p:cNvSpPr>
            <a:spLocks noGrp="1"/>
          </p:cNvSpPr>
          <p:nvPr>
            <p:ph type="pic" sz="quarter" idx="54" hasCustomPrompt="1"/>
          </p:nvPr>
        </p:nvSpPr>
        <p:spPr>
          <a:xfrm>
            <a:off x="73975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38" name="Text Placeholder 8">
            <a:extLst>
              <a:ext uri="{FF2B5EF4-FFF2-40B4-BE49-F238E27FC236}">
                <a16:creationId xmlns="" xmlns:a16="http://schemas.microsoft.com/office/drawing/2014/main" id="{9D601562-9249-47A2-9550-804AE9F10FDB}"/>
              </a:ext>
            </a:extLst>
          </p:cNvPr>
          <p:cNvSpPr>
            <a:spLocks noGrp="1"/>
          </p:cNvSpPr>
          <p:nvPr>
            <p:ph type="body" sz="quarter" idx="45" hasCustomPrompt="1"/>
          </p:nvPr>
        </p:nvSpPr>
        <p:spPr>
          <a:xfrm>
            <a:off x="6898919"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3</a:t>
            </a:r>
          </a:p>
        </p:txBody>
      </p:sp>
      <p:sp>
        <p:nvSpPr>
          <p:cNvPr id="39" name="Text Placeholder 10">
            <a:extLst>
              <a:ext uri="{FF2B5EF4-FFF2-40B4-BE49-F238E27FC236}">
                <a16:creationId xmlns="" xmlns:a16="http://schemas.microsoft.com/office/drawing/2014/main" id="{F8B9D875-2C45-4EDA-9273-6A61CA99C815}"/>
              </a:ext>
            </a:extLst>
          </p:cNvPr>
          <p:cNvSpPr>
            <a:spLocks noGrp="1"/>
          </p:cNvSpPr>
          <p:nvPr>
            <p:ph type="body" sz="quarter" idx="46" hasCustomPrompt="1"/>
          </p:nvPr>
        </p:nvSpPr>
        <p:spPr>
          <a:xfrm>
            <a:off x="6898919" y="5721826"/>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40" name="Oval 39">
            <a:extLst>
              <a:ext uri="{FF2B5EF4-FFF2-40B4-BE49-F238E27FC236}">
                <a16:creationId xmlns="" xmlns:a16="http://schemas.microsoft.com/office/drawing/2014/main" id="{7402406B-416D-47F8-A75D-831B8879AA66}"/>
              </a:ext>
              <a:ext uri="{C183D7F6-B498-43B3-948B-1728B52AA6E4}">
                <adec:decorative xmlns="" xmlns:adec="http://schemas.microsoft.com/office/drawing/2017/decorative" val="1"/>
              </a:ext>
            </a:extLst>
          </p:cNvPr>
          <p:cNvSpPr/>
          <p:nvPr userDrawn="1"/>
        </p:nvSpPr>
        <p:spPr>
          <a:xfrm>
            <a:off x="9231213" y="3771131"/>
            <a:ext cx="1216152" cy="1216152"/>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41" name="Picture Placeholder 15">
            <a:extLst>
              <a:ext uri="{FF2B5EF4-FFF2-40B4-BE49-F238E27FC236}">
                <a16:creationId xmlns="" xmlns:a16="http://schemas.microsoft.com/office/drawing/2014/main" id="{52443373-B630-41A4-AD86-A84619AC81F1}"/>
              </a:ext>
            </a:extLst>
          </p:cNvPr>
          <p:cNvSpPr>
            <a:spLocks noGrp="1"/>
          </p:cNvSpPr>
          <p:nvPr>
            <p:ph type="pic" sz="quarter" idx="55" hasCustomPrompt="1"/>
          </p:nvPr>
        </p:nvSpPr>
        <p:spPr>
          <a:xfrm>
            <a:off x="95283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9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Icon</a:t>
            </a:r>
          </a:p>
        </p:txBody>
      </p:sp>
      <p:sp>
        <p:nvSpPr>
          <p:cNvPr id="42" name="Text Placeholder 8">
            <a:extLst>
              <a:ext uri="{FF2B5EF4-FFF2-40B4-BE49-F238E27FC236}">
                <a16:creationId xmlns="" xmlns:a16="http://schemas.microsoft.com/office/drawing/2014/main" id="{6BDB8BBD-CC0D-49EF-B446-80DF35EDE4F6}"/>
              </a:ext>
            </a:extLst>
          </p:cNvPr>
          <p:cNvSpPr>
            <a:spLocks noGrp="1"/>
          </p:cNvSpPr>
          <p:nvPr>
            <p:ph type="body" sz="quarter" idx="47" hasCustomPrompt="1"/>
          </p:nvPr>
        </p:nvSpPr>
        <p:spPr>
          <a:xfrm>
            <a:off x="9029778" y="5329272"/>
            <a:ext cx="1620000" cy="252000"/>
          </a:xfrm>
        </p:spPr>
        <p:txBody>
          <a:bodyPr/>
          <a:lstStyle>
            <a:lvl1pPr marL="0" indent="0" algn="ctr">
              <a:buFont typeface="Arial" panose="020B0604020202020204" pitchFamily="34" charset="0"/>
              <a:buNone/>
              <a:defRPr sz="1800">
                <a:solidFill>
                  <a:schemeClr val="bg1"/>
                </a:solidFill>
              </a:defRPr>
            </a:lvl1pPr>
          </a:lstStyle>
          <a:p>
            <a:pPr lvl="0"/>
            <a:r>
              <a:rPr lang="en-US" noProof="0"/>
              <a:t>Bullet 4</a:t>
            </a:r>
          </a:p>
        </p:txBody>
      </p:sp>
      <p:sp>
        <p:nvSpPr>
          <p:cNvPr id="43" name="Text Placeholder 10">
            <a:extLst>
              <a:ext uri="{FF2B5EF4-FFF2-40B4-BE49-F238E27FC236}">
                <a16:creationId xmlns="" xmlns:a16="http://schemas.microsoft.com/office/drawing/2014/main" id="{A277C0EF-3DAB-495B-AA7A-69450D86197A}"/>
              </a:ext>
            </a:extLst>
          </p:cNvPr>
          <p:cNvSpPr>
            <a:spLocks noGrp="1"/>
          </p:cNvSpPr>
          <p:nvPr>
            <p:ph type="body" sz="quarter" idx="48" hasCustomPrompt="1"/>
          </p:nvPr>
        </p:nvSpPr>
        <p:spPr>
          <a:xfrm>
            <a:off x="9029778" y="5721826"/>
            <a:ext cx="1620000" cy="434302"/>
          </a:xfrm>
        </p:spPr>
        <p:txBody>
          <a:bodyPr/>
          <a:lstStyle>
            <a:lvl1pPr marL="0" indent="0" algn="ctr">
              <a:buNone/>
              <a:defRPr sz="1400">
                <a:solidFill>
                  <a:schemeClr val="bg1"/>
                </a:solidFill>
              </a:defRPr>
            </a:lvl1pPr>
          </a:lstStyle>
          <a:p>
            <a:pPr lvl="0"/>
            <a:r>
              <a:rPr lang="en-US" noProof="0"/>
              <a:t>Bullet Description</a:t>
            </a:r>
          </a:p>
        </p:txBody>
      </p:sp>
      <p:sp>
        <p:nvSpPr>
          <p:cNvPr id="31" name="Oval 30">
            <a:extLst>
              <a:ext uri="{FF2B5EF4-FFF2-40B4-BE49-F238E27FC236}">
                <a16:creationId xmlns="" xmlns:a16="http://schemas.microsoft.com/office/drawing/2014/main" id="{8E1008A4-54EE-4B43-9BCF-279C5CEA2D52}"/>
              </a:ext>
              <a:ext uri="{C183D7F6-B498-43B3-948B-1728B52AA6E4}">
                <adec:decorative xmlns="" xmlns:adec="http://schemas.microsoft.com/office/drawing/2017/decorative" val="1"/>
              </a:ext>
            </a:extLst>
          </p:cNvPr>
          <p:cNvSpPr/>
          <p:nvPr userDrawn="1"/>
        </p:nvSpPr>
        <p:spPr>
          <a:xfrm>
            <a:off x="9839289" y="3753131"/>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 xmlns:a16="http://schemas.microsoft.com/office/drawing/2014/main" id="{8BD3F08B-8063-4DB3-9FBB-D9B9215CBA7C}"/>
              </a:ext>
              <a:ext uri="{C183D7F6-B498-43B3-948B-1728B52AA6E4}">
                <adec:decorative xmlns="" xmlns:adec="http://schemas.microsoft.com/office/drawing/2017/decorative" val="1"/>
              </a:ext>
            </a:extLst>
          </p:cNvPr>
          <p:cNvSpPr/>
          <p:nvPr userDrawn="1"/>
        </p:nvSpPr>
        <p:spPr>
          <a:xfrm>
            <a:off x="8293206" y="1345564"/>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8240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6/27/2021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091346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10" name="Rectangle 9">
            <a:extLst>
              <a:ext uri="{FF2B5EF4-FFF2-40B4-BE49-F238E27FC236}">
                <a16:creationId xmlns="" xmlns:a16="http://schemas.microsoft.com/office/drawing/2014/main" id="{7A30CACD-4A9F-453E-895F-8D9CC69868F5}"/>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853139CE-8BE3-4037-9608-864D3CC58638}"/>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665315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103043272"/>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0554138"/>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8473391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Rectangle 13">
            <a:extLst>
              <a:ext uri="{FF2B5EF4-FFF2-40B4-BE49-F238E27FC236}">
                <a16:creationId xmlns="" xmlns:a16="http://schemas.microsoft.com/office/drawing/2014/main" id="{257323CE-90D4-4305-8E69-5266D747EC89}"/>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D059BF3F-B19C-47DF-9C36-1D961FF447A5}"/>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title="Overlay Graphic">
            <a:extLst>
              <a:ext uri="{FF2B5EF4-FFF2-40B4-BE49-F238E27FC236}">
                <a16:creationId xmlns="" xmlns:a16="http://schemas.microsoft.com/office/drawing/2014/main" id="{38BBFEA6-8281-4930-AB53-E4FD89F49B47}"/>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title="Overlay Graphic">
            <a:extLst>
              <a:ext uri="{FF2B5EF4-FFF2-40B4-BE49-F238E27FC236}">
                <a16:creationId xmlns="" xmlns:a16="http://schemas.microsoft.com/office/drawing/2014/main" id="{C6E2C35E-9653-487A-B08C-B3FA9029665F}"/>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Picture 17">
            <a:extLst>
              <a:ext uri="{FF2B5EF4-FFF2-40B4-BE49-F238E27FC236}">
                <a16:creationId xmlns="" xmlns:a16="http://schemas.microsoft.com/office/drawing/2014/main" id="{6D5C34F9-B264-4185-8700-86D43A0D1CA9}"/>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0" name="Straight Connector 19">
            <a:extLst>
              <a:ext uri="{FF2B5EF4-FFF2-40B4-BE49-F238E27FC236}">
                <a16:creationId xmlns="" xmlns:a16="http://schemas.microsoft.com/office/drawing/2014/main" id="{56816C0A-F3C0-455E-B86C-B60F947DF609}"/>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98AA1530-A233-4695-AF23-860C74919398}"/>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721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a:xfrm>
            <a:off x="10951856" y="5867131"/>
            <a:ext cx="551167" cy="365125"/>
          </a:xfrm>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59312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a:extLst>
              <a:ext uri="{FF2B5EF4-FFF2-40B4-BE49-F238E27FC236}">
                <a16:creationId xmlns="" xmlns:a16="http://schemas.microsoft.com/office/drawing/2014/main" id="{B32B167E-119E-4F6C-B8C3-9025B248D77E}"/>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E7B190A1-2055-4F58-9A13-4C4C669EC1DD}"/>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title="Overlay Graphic">
            <a:extLst>
              <a:ext uri="{FF2B5EF4-FFF2-40B4-BE49-F238E27FC236}">
                <a16:creationId xmlns="" xmlns:a16="http://schemas.microsoft.com/office/drawing/2014/main" id="{0E3134A6-092C-4844-B85E-27B7F888D4E6}"/>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 xmlns:a16="http://schemas.microsoft.com/office/drawing/2014/main" id="{D33D677F-E777-4A36-81C9-A17EEDEFB4F9}"/>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7E17DF83-13E7-4629-BE53-195412C8C613}"/>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7BE938C-2929-40AF-AECA-4B8474826AFA}"/>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094847CB-CE5C-46E1-9D98-4B0F2FACA877}"/>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4" name="Straight Connector 13">
            <a:extLst>
              <a:ext uri="{FF2B5EF4-FFF2-40B4-BE49-F238E27FC236}">
                <a16:creationId xmlns="" xmlns:a16="http://schemas.microsoft.com/office/drawing/2014/main" id="{390468F1-1E45-4641-A678-A9F7F46D3E24}"/>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DFF37985-4BA7-401C-92C9-A13312617210}"/>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23359113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687422919"/>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02231318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tx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 xmlns:a16="http://schemas.microsoft.com/office/drawing/2014/main" id="{4965CF9A-6F29-4DC3-B1BB-34A23DB8E5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86167" y="799242"/>
            <a:ext cx="10705833" cy="6195852"/>
          </a:xfrm>
          <a:prstGeom prst="rect">
            <a:avLst/>
          </a:prstGeom>
        </p:spPr>
      </p:pic>
      <p:cxnSp>
        <p:nvCxnSpPr>
          <p:cNvPr id="46" name="Straight Connector 45">
            <a:extLst>
              <a:ext uri="{FF2B5EF4-FFF2-40B4-BE49-F238E27FC236}">
                <a16:creationId xmlns="" xmlns:a16="http://schemas.microsoft.com/office/drawing/2014/main" id="{B6D532F9-49C3-47DF-8512-474441940275}"/>
              </a:ext>
            </a:extLst>
          </p:cNvPr>
          <p:cNvCxnSpPr>
            <a:cxnSpLocks/>
          </p:cNvCxnSpPr>
          <p:nvPr userDrawn="1"/>
        </p:nvCxnSpPr>
        <p:spPr>
          <a:xfrm>
            <a:off x="545014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318F5508-636D-4B8E-B220-493139AF2313}"/>
              </a:ext>
            </a:extLst>
          </p:cNvPr>
          <p:cNvCxnSpPr>
            <a:cxnSpLocks/>
          </p:cNvCxnSpPr>
          <p:nvPr userDrawn="1"/>
        </p:nvCxnSpPr>
        <p:spPr>
          <a:xfrm>
            <a:off x="441324" y="1230900"/>
            <a:ext cx="0" cy="5472319"/>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 xmlns:a16="http://schemas.microsoft.com/office/drawing/2014/main" id="{F514DBA9-43A9-4950-8C14-971E2AACAD93}"/>
              </a:ext>
            </a:extLst>
          </p:cNvPr>
          <p:cNvSpPr>
            <a:spLocks noGrp="1"/>
          </p:cNvSpPr>
          <p:nvPr userDrawn="1">
            <p:ph type="sldNum" sz="quarter" idx="50"/>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51" name="Title 1">
            <a:extLst>
              <a:ext uri="{FF2B5EF4-FFF2-40B4-BE49-F238E27FC236}">
                <a16:creationId xmlns="" xmlns:a16="http://schemas.microsoft.com/office/drawing/2014/main" id="{BD91656C-40D7-4517-A75F-92EA6C2BC61F}"/>
              </a:ext>
            </a:extLst>
          </p:cNvPr>
          <p:cNvSpPr>
            <a:spLocks noGrp="1"/>
          </p:cNvSpPr>
          <p:nvPr userDrawn="1">
            <p:ph type="ctrTitle" hasCustomPrompt="1"/>
          </p:nvPr>
        </p:nvSpPr>
        <p:spPr>
          <a:xfrm>
            <a:off x="456327" y="1288050"/>
            <a:ext cx="4993813" cy="5472319"/>
          </a:xfrm>
          <a:solidFill>
            <a:schemeClr val="tx1">
              <a:alpha val="70000"/>
            </a:schemeClr>
          </a:solidFill>
        </p:spPr>
        <p:txBody>
          <a:bodyPr tIns="288000" rIns="252000" bIns="1188000" anchor="t"/>
          <a:lstStyle>
            <a:lvl1pPr marL="0" algn="r" defTabSz="914400" rtl="0" eaLnBrk="1" latinLnBrk="0" hangingPunct="1">
              <a:lnSpc>
                <a:spcPct val="90000"/>
              </a:lnSpc>
              <a:spcBef>
                <a:spcPct val="0"/>
              </a:spcBef>
              <a:buNone/>
              <a:defRPr lang="en-ZA" sz="4500" b="1" kern="1200" cap="all" spc="-150" baseline="0" dirty="0">
                <a:solidFill>
                  <a:schemeClr val="bg1"/>
                </a:solidFill>
                <a:latin typeface="+mj-lt"/>
                <a:ea typeface="+mj-ea"/>
                <a:cs typeface="+mj-cs"/>
              </a:defRPr>
            </a:lvl1pPr>
          </a:lstStyle>
          <a:p>
            <a:r>
              <a:rPr lang="en-US" noProof="0"/>
              <a:t>Click to edit title style</a:t>
            </a:r>
          </a:p>
        </p:txBody>
      </p:sp>
      <p:sp>
        <p:nvSpPr>
          <p:cNvPr id="52" name="Subtitle 2">
            <a:extLst>
              <a:ext uri="{FF2B5EF4-FFF2-40B4-BE49-F238E27FC236}">
                <a16:creationId xmlns="" xmlns:a16="http://schemas.microsoft.com/office/drawing/2014/main" id="{4EFBEF46-9F40-4406-AE22-794A74FEF021}"/>
              </a:ext>
            </a:extLst>
          </p:cNvPr>
          <p:cNvSpPr>
            <a:spLocks noGrp="1"/>
          </p:cNvSpPr>
          <p:nvPr userDrawn="1">
            <p:ph type="subTitle" idx="1"/>
          </p:nvPr>
        </p:nvSpPr>
        <p:spPr>
          <a:xfrm>
            <a:off x="890787" y="2971788"/>
            <a:ext cx="4283297" cy="474448"/>
          </a:xfrm>
        </p:spPr>
        <p:txBody>
          <a:bodyPr/>
          <a:lstStyle>
            <a:lvl1pPr marL="0" indent="0" algn="r">
              <a:buNone/>
              <a:defRPr lang="en-ZA" sz="1800" kern="1200" cap="all" baseline="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Footer Placeholder 11">
            <a:extLst>
              <a:ext uri="{FF2B5EF4-FFF2-40B4-BE49-F238E27FC236}">
                <a16:creationId xmlns="" xmlns:a16="http://schemas.microsoft.com/office/drawing/2014/main" id="{97C8985C-2F2E-4023-BF66-5BBA9C57A891}"/>
              </a:ext>
            </a:extLst>
          </p:cNvPr>
          <p:cNvSpPr>
            <a:spLocks noGrp="1"/>
          </p:cNvSpPr>
          <p:nvPr userDrawn="1">
            <p:ph type="ftr" sz="quarter" idx="51"/>
          </p:nvPr>
        </p:nvSpPr>
        <p:spPr>
          <a:xfrm>
            <a:off x="5883177" y="6320622"/>
            <a:ext cx="4114800" cy="226714"/>
          </a:xfrm>
        </p:spPr>
        <p:txBody>
          <a:bodyPr/>
          <a:lstStyle/>
          <a:p>
            <a:r>
              <a:rPr lang="en-US" noProof="0" dirty="0"/>
              <a:t>Add a footer</a:t>
            </a:r>
          </a:p>
        </p:txBody>
      </p:sp>
      <p:sp>
        <p:nvSpPr>
          <p:cNvPr id="32" name="Picture Placeholder 10">
            <a:extLst>
              <a:ext uri="{FF2B5EF4-FFF2-40B4-BE49-F238E27FC236}">
                <a16:creationId xmlns="" xmlns:a16="http://schemas.microsoft.com/office/drawing/2014/main" id="{3F940399-0EA2-4F26-93EA-6EF93D869CE8}"/>
              </a:ext>
            </a:extLst>
          </p:cNvPr>
          <p:cNvSpPr>
            <a:spLocks noGrp="1"/>
          </p:cNvSpPr>
          <p:nvPr userDrawn="1">
            <p:ph type="pic" sz="quarter" idx="13" hasCustomPrompt="1"/>
          </p:nvPr>
        </p:nvSpPr>
        <p:spPr>
          <a:xfrm>
            <a:off x="6488111" y="1288050"/>
            <a:ext cx="5703889" cy="4320000"/>
          </a:xfrm>
          <a:solidFill>
            <a:schemeClr val="tx1"/>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p>
        </p:txBody>
      </p:sp>
      <p:sp>
        <p:nvSpPr>
          <p:cNvPr id="33" name="Content Placeholder 2">
            <a:extLst>
              <a:ext uri="{FF2B5EF4-FFF2-40B4-BE49-F238E27FC236}">
                <a16:creationId xmlns="" xmlns:a16="http://schemas.microsoft.com/office/drawing/2014/main" id="{3DD41659-75CD-4A77-8E99-4A04870C7FE0}"/>
              </a:ext>
            </a:extLst>
          </p:cNvPr>
          <p:cNvSpPr>
            <a:spLocks noGrp="1"/>
          </p:cNvSpPr>
          <p:nvPr userDrawn="1">
            <p:ph idx="52" hasCustomPrompt="1"/>
          </p:nvPr>
        </p:nvSpPr>
        <p:spPr>
          <a:xfrm>
            <a:off x="890787" y="3639469"/>
            <a:ext cx="4283297"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168842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630971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1034578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13304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8" name="Rectangle 7">
            <a:extLst>
              <a:ext uri="{FF2B5EF4-FFF2-40B4-BE49-F238E27FC236}">
                <a16:creationId xmlns="" xmlns:a16="http://schemas.microsoft.com/office/drawing/2014/main" id="{F5AF819F-F6D2-4503-BEE2-A9086F509D81}"/>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86BF7AB2-52FF-418B-AEC1-6DC1710A6E7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239256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511543283"/>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087276507"/>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21228824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065991714"/>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236193042"/>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0080391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bg1"/>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bg1"/>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CEE124F1-8800-42C8-84AC-ADC1E7EDAAA9}"/>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5E0BC414-34B2-428E-A2A3-9A5865619848}"/>
              </a:ext>
            </a:extLst>
          </p:cNvPr>
          <p:cNvSpPr>
            <a:spLocks noGrp="1"/>
          </p:cNvSpPr>
          <p:nvPr>
            <p:ph type="ftr" sz="quarter" idx="18"/>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03552ADA-7D42-4A8D-A7EE-45243B688064}"/>
              </a:ext>
            </a:extLst>
          </p:cNvPr>
          <p:cNvSpPr>
            <a:spLocks noGrp="1"/>
          </p:cNvSpPr>
          <p:nvPr>
            <p:ph type="sldNum" sz="quarter" idx="19"/>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3" name="Text Placeholder 4">
            <a:extLst>
              <a:ext uri="{FF2B5EF4-FFF2-40B4-BE49-F238E27FC236}">
                <a16:creationId xmlns="" xmlns:a16="http://schemas.microsoft.com/office/drawing/2014/main" id="{49527026-8CF5-41F5-92D1-B7C6EF5B81FA}"/>
              </a:ext>
            </a:extLst>
          </p:cNvPr>
          <p:cNvSpPr>
            <a:spLocks noGrp="1"/>
          </p:cNvSpPr>
          <p:nvPr>
            <p:ph type="body" sz="quarter" idx="20"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723711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23630853"/>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211612600"/>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883484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 xmlns:a16="http://schemas.microsoft.com/office/drawing/2014/main" id="{8971347A-1DD8-4DEB-9B0A-3DCB4DD5F79D}"/>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0C02409C-661E-409E-AD09-510C97ED674D}"/>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title="Overlay Graphic">
            <a:extLst>
              <a:ext uri="{FF2B5EF4-FFF2-40B4-BE49-F238E27FC236}">
                <a16:creationId xmlns="" xmlns:a16="http://schemas.microsoft.com/office/drawing/2014/main" id="{4B97682F-103A-4E69-B43A-19D04DDA7181}"/>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title="Overlay Graphic">
            <a:extLst>
              <a:ext uri="{FF2B5EF4-FFF2-40B4-BE49-F238E27FC236}">
                <a16:creationId xmlns="" xmlns:a16="http://schemas.microsoft.com/office/drawing/2014/main" id="{0C5B2FAC-EEDB-49BD-BBC0-FB860BA75793}"/>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8" name="Picture 17">
            <a:extLst>
              <a:ext uri="{FF2B5EF4-FFF2-40B4-BE49-F238E27FC236}">
                <a16:creationId xmlns="" xmlns:a16="http://schemas.microsoft.com/office/drawing/2014/main" id="{3BF9C5E0-3F11-449B-A6EE-F57CB9E6208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20" name="Straight Connector 19">
            <a:extLst>
              <a:ext uri="{FF2B5EF4-FFF2-40B4-BE49-F238E27FC236}">
                <a16:creationId xmlns="" xmlns:a16="http://schemas.microsoft.com/office/drawing/2014/main" id="{DD679E54-CCA5-4814-A506-8E2C22C829A1}"/>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44A5E925-FA28-4C8B-A169-851ACE38C2B8}"/>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146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801198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 xmlns:a16="http://schemas.microsoft.com/office/drawing/2014/main" id="{A2B1FAC9-38C4-40BB-8798-408BE6D71554}"/>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C498B36F-E4F9-4BB1-85B0-5F13DD9C106F}"/>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title="Overlay Graphic">
            <a:extLst>
              <a:ext uri="{FF2B5EF4-FFF2-40B4-BE49-F238E27FC236}">
                <a16:creationId xmlns="" xmlns:a16="http://schemas.microsoft.com/office/drawing/2014/main" id="{09428581-DD28-4F9D-AD33-A4700B7E6E4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title="Overlay Graphic">
            <a:extLst>
              <a:ext uri="{FF2B5EF4-FFF2-40B4-BE49-F238E27FC236}">
                <a16:creationId xmlns="" xmlns:a16="http://schemas.microsoft.com/office/drawing/2014/main" id="{C8E04238-1235-4E32-9FAA-29AFE9B6C795}"/>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C5B35120-F734-4835-9182-247B21323940}"/>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F3115CB2-7B72-4C63-BB91-D7EC7D495376}"/>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7919A3D7-F247-4BD2-86DC-35EAF5DF97D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4" name="Straight Connector 13">
            <a:extLst>
              <a:ext uri="{FF2B5EF4-FFF2-40B4-BE49-F238E27FC236}">
                <a16:creationId xmlns="" xmlns:a16="http://schemas.microsoft.com/office/drawing/2014/main" id="{891DB1C8-C21F-40AF-905F-105EA16937BA}"/>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 xmlns:a16="http://schemas.microsoft.com/office/drawing/2014/main" id="{FB3E213C-4C1F-4CC2-9292-0944803E1BC5}"/>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19550340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1131936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091215136"/>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8486072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12066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9" name="Text Placeholder 9">
            <a:extLst>
              <a:ext uri="{FF2B5EF4-FFF2-40B4-BE49-F238E27FC236}">
                <a16:creationId xmlns=""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ZA" dirty="0">
                <a:solidFill>
                  <a:schemeClr val="lt1"/>
                </a:solidFill>
              </a:defRPr>
            </a:lvl1pPr>
          </a:lstStyle>
          <a:p>
            <a:pPr marL="0" lvl="0" algn="ctr"/>
            <a:r>
              <a:rPr lang="en-US" noProof="0"/>
              <a:t>Section Header</a:t>
            </a:r>
          </a:p>
        </p:txBody>
      </p:sp>
      <p:sp>
        <p:nvSpPr>
          <p:cNvPr id="6" name="Text Placeholder 3">
            <a:extLst>
              <a:ext uri="{FF2B5EF4-FFF2-40B4-BE49-F238E27FC236}">
                <a16:creationId xmlns=""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ZA" dirty="0">
                <a:solidFill>
                  <a:schemeClr val="lt1"/>
                </a:solidFill>
              </a:defRPr>
            </a:lvl1pPr>
          </a:lstStyle>
          <a:p>
            <a:pPr marL="0" lvl="0" algn="ctr"/>
            <a:r>
              <a:rPr lang="en-US" noProof="0"/>
              <a:t>Section Header</a:t>
            </a:r>
          </a:p>
        </p:txBody>
      </p:sp>
      <p:sp>
        <p:nvSpPr>
          <p:cNvPr id="8" name="Text Placeholder 9">
            <a:extLst>
              <a:ext uri="{FF2B5EF4-FFF2-40B4-BE49-F238E27FC236}">
                <a16:creationId xmlns=""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dirty="0"/>
            </a:lvl1pPr>
          </a:lstStyle>
          <a:p>
            <a:pPr marL="266700" lvl="0" indent="-266700" algn="ctr"/>
            <a:r>
              <a:rPr lang="en-US" noProof="0"/>
              <a:t>Section Header</a:t>
            </a:r>
          </a:p>
        </p:txBody>
      </p:sp>
      <p:sp>
        <p:nvSpPr>
          <p:cNvPr id="34" name="Freeform: Shape 33">
            <a:extLst>
              <a:ext uri="{FF2B5EF4-FFF2-40B4-BE49-F238E27FC236}">
                <a16:creationId xmlns="" xmlns:a16="http://schemas.microsoft.com/office/drawing/2014/main" id="{130F96C7-098F-4133-9155-82499E25F7EC}"/>
              </a:ext>
            </a:extLst>
          </p:cNvPr>
          <p:cNvSpPr/>
          <p:nvPr userDrawn="1"/>
        </p:nvSpPr>
        <p:spPr>
          <a:xfrm>
            <a:off x="4123560" y="2671832"/>
            <a:ext cx="646927" cy="2190705"/>
          </a:xfrm>
          <a:custGeom>
            <a:avLst/>
            <a:gdLst>
              <a:gd name="connsiteX0" fmla="*/ 348641 w 646927"/>
              <a:gd name="connsiteY0" fmla="*/ 0 h 2190705"/>
              <a:gd name="connsiteX1" fmla="*/ 384533 w 646927"/>
              <a:gd name="connsiteY1" fmla="*/ 59080 h 2190705"/>
              <a:gd name="connsiteX2" fmla="*/ 646927 w 646927"/>
              <a:gd name="connsiteY2" fmla="*/ 1095353 h 2190705"/>
              <a:gd name="connsiteX3" fmla="*/ 384533 w 646927"/>
              <a:gd name="connsiteY3" fmla="*/ 2131626 h 2190705"/>
              <a:gd name="connsiteX4" fmla="*/ 348642 w 646927"/>
              <a:gd name="connsiteY4" fmla="*/ 2190705 h 2190705"/>
              <a:gd name="connsiteX5" fmla="*/ 324877 w 646927"/>
              <a:gd name="connsiteY5" fmla="*/ 2158925 h 2190705"/>
              <a:gd name="connsiteX6" fmla="*/ 0 w 646927"/>
              <a:gd name="connsiteY6" fmla="*/ 1095352 h 2190705"/>
              <a:gd name="connsiteX7" fmla="*/ 324877 w 646927"/>
              <a:gd name="connsiteY7" fmla="*/ 31780 h 2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27" h="2190705">
                <a:moveTo>
                  <a:pt x="348641" y="0"/>
                </a:moveTo>
                <a:lnTo>
                  <a:pt x="384533" y="59080"/>
                </a:lnTo>
                <a:cubicBezTo>
                  <a:pt x="551874" y="367126"/>
                  <a:pt x="646927" y="720139"/>
                  <a:pt x="646927" y="1095353"/>
                </a:cubicBezTo>
                <a:cubicBezTo>
                  <a:pt x="646927" y="1470567"/>
                  <a:pt x="551874" y="1823580"/>
                  <a:pt x="384533" y="2131626"/>
                </a:cubicBezTo>
                <a:lnTo>
                  <a:pt x="348642" y="2190705"/>
                </a:lnTo>
                <a:lnTo>
                  <a:pt x="324877" y="2158925"/>
                </a:lnTo>
                <a:cubicBezTo>
                  <a:pt x="119767" y="1855322"/>
                  <a:pt x="0" y="1489323"/>
                  <a:pt x="0" y="1095352"/>
                </a:cubicBezTo>
                <a:cubicBezTo>
                  <a:pt x="0" y="701381"/>
                  <a:pt x="119767" y="335383"/>
                  <a:pt x="324877" y="31780"/>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US" noProof="0" dirty="0">
              <a:solidFill>
                <a:schemeClr val="bg1"/>
              </a:solidFill>
            </a:endParaRPr>
          </a:p>
        </p:txBody>
      </p:sp>
      <p:sp>
        <p:nvSpPr>
          <p:cNvPr id="33" name="Freeform: Shape 32">
            <a:extLst>
              <a:ext uri="{FF2B5EF4-FFF2-40B4-BE49-F238E27FC236}">
                <a16:creationId xmlns="" xmlns:a16="http://schemas.microsoft.com/office/drawing/2014/main" id="{846AA56D-F7DE-4D68-A178-7B35A0A68A2C}"/>
              </a:ext>
            </a:extLst>
          </p:cNvPr>
          <p:cNvSpPr/>
          <p:nvPr userDrawn="1"/>
        </p:nvSpPr>
        <p:spPr>
          <a:xfrm>
            <a:off x="7445617" y="2900739"/>
            <a:ext cx="473084" cy="1732886"/>
          </a:xfrm>
          <a:custGeom>
            <a:avLst/>
            <a:gdLst>
              <a:gd name="connsiteX0" fmla="*/ 262899 w 473084"/>
              <a:gd name="connsiteY0" fmla="*/ 0 h 1732886"/>
              <a:gd name="connsiteX1" fmla="*/ 323595 w 473084"/>
              <a:gd name="connsiteY1" fmla="*/ 125997 h 1732886"/>
              <a:gd name="connsiteX2" fmla="*/ 473084 w 473084"/>
              <a:gd name="connsiteY2" fmla="*/ 866443 h 1732886"/>
              <a:gd name="connsiteX3" fmla="*/ 323595 w 473084"/>
              <a:gd name="connsiteY3" fmla="*/ 1606889 h 1732886"/>
              <a:gd name="connsiteX4" fmla="*/ 262899 w 473084"/>
              <a:gd name="connsiteY4" fmla="*/ 1732886 h 1732886"/>
              <a:gd name="connsiteX5" fmla="*/ 188298 w 473084"/>
              <a:gd name="connsiteY5" fmla="*/ 1610089 h 1732886"/>
              <a:gd name="connsiteX6" fmla="*/ 0 w 473084"/>
              <a:gd name="connsiteY6" fmla="*/ 866443 h 1732886"/>
              <a:gd name="connsiteX7" fmla="*/ 188298 w 473084"/>
              <a:gd name="connsiteY7" fmla="*/ 122798 h 173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084" h="1732886">
                <a:moveTo>
                  <a:pt x="262899" y="0"/>
                </a:moveTo>
                <a:lnTo>
                  <a:pt x="323595" y="125997"/>
                </a:lnTo>
                <a:cubicBezTo>
                  <a:pt x="419855" y="353581"/>
                  <a:pt x="473084" y="603796"/>
                  <a:pt x="473084" y="866443"/>
                </a:cubicBezTo>
                <a:cubicBezTo>
                  <a:pt x="473084" y="1129091"/>
                  <a:pt x="419855" y="1379306"/>
                  <a:pt x="323595" y="1606889"/>
                </a:cubicBezTo>
                <a:lnTo>
                  <a:pt x="262899" y="1732886"/>
                </a:lnTo>
                <a:lnTo>
                  <a:pt x="188298" y="1610089"/>
                </a:lnTo>
                <a:cubicBezTo>
                  <a:pt x="68212" y="1389030"/>
                  <a:pt x="0" y="1135702"/>
                  <a:pt x="0" y="866443"/>
                </a:cubicBezTo>
                <a:cubicBezTo>
                  <a:pt x="0" y="597184"/>
                  <a:pt x="68212" y="343856"/>
                  <a:pt x="188298" y="122798"/>
                </a:cubicBezTo>
                <a:close/>
              </a:path>
            </a:pathLst>
          </a:custGeom>
          <a:solidFill>
            <a:schemeClr val="accent2">
              <a:alpha val="10000"/>
            </a:schemeClr>
          </a:solidFill>
          <a:ln>
            <a:solidFill>
              <a:schemeClr val="accent2"/>
            </a:solidFill>
          </a:ln>
        </p:spPr>
        <p:txBody>
          <a:bodyPr vert="horz" lIns="0" tIns="0" rIns="0" bIns="0" rtlCol="0" anchor="ctr">
            <a:noAutofit/>
          </a:bodyPr>
          <a:lstStyle/>
          <a:p>
            <a:pPr marL="266700" lvl="0" indent="-266700" algn="ctr">
              <a:lnSpc>
                <a:spcPct val="90000"/>
              </a:lnSpc>
              <a:spcBef>
                <a:spcPts val="1000"/>
              </a:spcBef>
              <a:buFont typeface="Arial" panose="020B0604020202020204" pitchFamily="34" charset="0"/>
              <a:buNone/>
            </a:pPr>
            <a:endParaRPr lang="en-US" noProof="0" dirty="0">
              <a:solidFill>
                <a:schemeClr val="bg1"/>
              </a:solidFill>
            </a:endParaRPr>
          </a:p>
        </p:txBody>
      </p:sp>
      <p:sp>
        <p:nvSpPr>
          <p:cNvPr id="10" name="Text Placeholder 3">
            <a:extLst>
              <a:ext uri="{FF2B5EF4-FFF2-40B4-BE49-F238E27FC236}">
                <a16:creationId xmlns="" xmlns:a16="http://schemas.microsoft.com/office/drawing/2014/main" id="{96BEA54F-1538-4369-953E-48143E778A0C}"/>
              </a:ext>
            </a:extLst>
          </p:cNvPr>
          <p:cNvSpPr>
            <a:spLocks noGrp="1"/>
          </p:cNvSpPr>
          <p:nvPr>
            <p:ph type="body" sz="quarter" idx="30" hasCustomPrompt="1"/>
          </p:nvPr>
        </p:nvSpPr>
        <p:spPr>
          <a:xfrm>
            <a:off x="1200023" y="20913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 xmlns:a16="http://schemas.microsoft.com/office/drawing/2014/main" id="{75AB5322-7A21-47FE-92DA-8B0C974F8FB4}"/>
              </a:ext>
            </a:extLst>
          </p:cNvPr>
          <p:cNvSpPr>
            <a:spLocks noGrp="1"/>
          </p:cNvSpPr>
          <p:nvPr>
            <p:ph type="body" sz="quarter" idx="31" hasCustomPrompt="1"/>
          </p:nvPr>
        </p:nvSpPr>
        <p:spPr>
          <a:xfrm>
            <a:off x="4620011" y="20913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 xmlns:a16="http://schemas.microsoft.com/office/drawing/2014/main" id="{A68AE188-594C-409F-8B57-C0CFFAFC9AB8}"/>
              </a:ext>
            </a:extLst>
          </p:cNvPr>
          <p:cNvSpPr>
            <a:spLocks noGrp="1"/>
          </p:cNvSpPr>
          <p:nvPr>
            <p:ph type="body" sz="quarter" idx="32" hasCustomPrompt="1"/>
          </p:nvPr>
        </p:nvSpPr>
        <p:spPr>
          <a:xfrm>
            <a:off x="7763617" y="20913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 xmlns:a16="http://schemas.microsoft.com/office/drawing/2014/main" id="{8BE60A3F-C4C6-4B36-95C8-D6B9BFEABD22}"/>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773C13C2-0AB1-4148-839D-5541DF3B6FAA}"/>
              </a:ext>
            </a:extLst>
          </p:cNvPr>
          <p:cNvSpPr>
            <a:spLocks noGrp="1"/>
          </p:cNvSpPr>
          <p:nvPr>
            <p:ph type="ftr" sz="quarter" idx="35"/>
          </p:nvPr>
        </p:nvSpPr>
        <p:spPr/>
        <p:txBody>
          <a:bodyPr/>
          <a:lstStyle/>
          <a:p>
            <a:r>
              <a:rPr lang="en-US" noProof="0" dirty="0"/>
              <a:t>Add a footer</a:t>
            </a:r>
          </a:p>
        </p:txBody>
      </p:sp>
      <p:sp>
        <p:nvSpPr>
          <p:cNvPr id="17" name="Slide Number Placeholder 16">
            <a:extLst>
              <a:ext uri="{FF2B5EF4-FFF2-40B4-BE49-F238E27FC236}">
                <a16:creationId xmlns="" xmlns:a16="http://schemas.microsoft.com/office/drawing/2014/main" id="{D3335684-35F6-427A-9110-6965E7EACD9E}"/>
              </a:ext>
            </a:extLst>
          </p:cNvPr>
          <p:cNvSpPr>
            <a:spLocks noGrp="1"/>
          </p:cNvSpPr>
          <p:nvPr>
            <p:ph type="sldNum" sz="quarter" idx="36"/>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8" name="Text Placeholder 4">
            <a:extLst>
              <a:ext uri="{FF2B5EF4-FFF2-40B4-BE49-F238E27FC236}">
                <a16:creationId xmlns="" xmlns:a16="http://schemas.microsoft.com/office/drawing/2014/main" id="{7968EE05-411F-4127-9247-9A4C13FA0F89}"/>
              </a:ext>
            </a:extLst>
          </p:cNvPr>
          <p:cNvSpPr>
            <a:spLocks noGrp="1"/>
          </p:cNvSpPr>
          <p:nvPr>
            <p:ph type="body" sz="quarter" idx="13" hasCustomPrompt="1"/>
          </p:nvPr>
        </p:nvSpPr>
        <p:spPr>
          <a:xfrm>
            <a:off x="601682" y="1008000"/>
            <a:ext cx="9974243"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9" name="Oval 18">
            <a:extLst>
              <a:ext uri="{FF2B5EF4-FFF2-40B4-BE49-F238E27FC236}">
                <a16:creationId xmlns="" xmlns:a16="http://schemas.microsoft.com/office/drawing/2014/main" id="{4F184B85-CF0D-4108-84D1-D399A7A65D56}"/>
              </a:ext>
            </a:extLst>
          </p:cNvPr>
          <p:cNvSpPr/>
          <p:nvPr userDrawn="1"/>
        </p:nvSpPr>
        <p:spPr>
          <a:xfrm>
            <a:off x="7431629" y="3729282"/>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1241806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8" name="Rectangle 7">
            <a:extLst>
              <a:ext uri="{FF2B5EF4-FFF2-40B4-BE49-F238E27FC236}">
                <a16:creationId xmlns="" xmlns:a16="http://schemas.microsoft.com/office/drawing/2014/main" id="{C4319E47-7C00-484D-A57B-7051EC3F4736}"/>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9F484CE4-A15D-4EBE-A2D0-9B40B8CFF80E}"/>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223775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139578223"/>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200738209"/>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94093128"/>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1667012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13979873"/>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5266097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356916303"/>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66407292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 xmlns:a16="http://schemas.microsoft.com/office/drawing/2014/main" id="{E09B4ACC-E72E-450B-88FA-710ECDE6548D}"/>
              </a:ext>
            </a:extLst>
          </p:cNvPr>
          <p:cNvCxnSpPr/>
          <p:nvPr userDrawn="1"/>
        </p:nvCxnSpPr>
        <p:spPr>
          <a:xfrm>
            <a:off x="6016725"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1419610-8183-4044-A08A-8F6940C6AC9B}"/>
              </a:ext>
            </a:extLst>
          </p:cNvPr>
          <p:cNvCxnSpPr>
            <a:cxnSpLocks/>
          </p:cNvCxnSpPr>
          <p:nvPr userDrawn="1"/>
        </p:nvCxnSpPr>
        <p:spPr>
          <a:xfrm flipH="1">
            <a:off x="432001" y="3652910"/>
            <a:ext cx="1116944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 xmlns:a16="http://schemas.microsoft.com/office/drawing/2014/main" id="{C28012CA-9AC6-43EF-965E-2A6886FA2CF8}"/>
              </a:ext>
            </a:extLst>
          </p:cNvPr>
          <p:cNvSpPr>
            <a:spLocks noGrp="1"/>
          </p:cNvSpPr>
          <p:nvPr>
            <p:ph type="body" sz="quarter" idx="14" hasCustomPrompt="1"/>
          </p:nvPr>
        </p:nvSpPr>
        <p:spPr>
          <a:xfrm>
            <a:off x="5021400" y="1069941"/>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noProof="0"/>
              <a:t>Quadrant Title</a:t>
            </a:r>
          </a:p>
        </p:txBody>
      </p:sp>
      <p:sp>
        <p:nvSpPr>
          <p:cNvPr id="10" name="Text Placeholder 5">
            <a:extLst>
              <a:ext uri="{FF2B5EF4-FFF2-40B4-BE49-F238E27FC236}">
                <a16:creationId xmlns="" xmlns:a16="http://schemas.microsoft.com/office/drawing/2014/main" id="{C5861664-5B54-4F47-BF93-4FC02E6A1BC2}"/>
              </a:ext>
            </a:extLst>
          </p:cNvPr>
          <p:cNvSpPr>
            <a:spLocks noGrp="1"/>
          </p:cNvSpPr>
          <p:nvPr>
            <p:ph type="body" sz="quarter" idx="15" hasCustomPrompt="1"/>
          </p:nvPr>
        </p:nvSpPr>
        <p:spPr>
          <a:xfrm>
            <a:off x="5021400" y="5983879"/>
            <a:ext cx="1980000" cy="252000"/>
          </a:xfrm>
        </p:spPr>
        <p:txBody>
          <a:bodyPr/>
          <a:lstStyle>
            <a:lvl1pPr marL="0" indent="0" algn="ctr">
              <a:buFont typeface="Arial" panose="020B0604020202020204" pitchFamily="34" charset="0"/>
              <a:buNone/>
              <a:defRPr sz="1400">
                <a:solidFill>
                  <a:schemeClr val="bg1"/>
                </a:solidFill>
              </a:defRPr>
            </a:lvl1pPr>
          </a:lstStyle>
          <a:p>
            <a:pPr lvl="0"/>
            <a:r>
              <a:rPr lang="en-US" noProof="0"/>
              <a:t>Quadrant Title</a:t>
            </a:r>
          </a:p>
        </p:txBody>
      </p:sp>
      <p:sp>
        <p:nvSpPr>
          <p:cNvPr id="11" name="Text Placeholder 5">
            <a:extLst>
              <a:ext uri="{FF2B5EF4-FFF2-40B4-BE49-F238E27FC236}">
                <a16:creationId xmlns=""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bg1"/>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056B4554-0DA9-4087-850E-209049BEFC4B}"/>
              </a:ext>
            </a:extLst>
          </p:cNvPr>
          <p:cNvSpPr>
            <a:spLocks noGrp="1"/>
          </p:cNvSpPr>
          <p:nvPr>
            <p:ph type="body" sz="quarter" idx="17" hasCustomPrompt="1"/>
          </p:nvPr>
        </p:nvSpPr>
        <p:spPr>
          <a:xfrm>
            <a:off x="9610800" y="3354600"/>
            <a:ext cx="1980000" cy="252000"/>
          </a:xfrm>
        </p:spPr>
        <p:txBody>
          <a:bodyPr/>
          <a:lstStyle>
            <a:lvl1pPr marL="0" indent="0" algn="r">
              <a:buFont typeface="Arial" panose="020B0604020202020204" pitchFamily="34" charset="0"/>
              <a:buNone/>
              <a:defRPr sz="1400">
                <a:solidFill>
                  <a:schemeClr val="bg1"/>
                </a:solidFill>
              </a:defRPr>
            </a:lvl1pPr>
          </a:lstStyle>
          <a:p>
            <a:pPr lvl="0"/>
            <a:r>
              <a:rPr lang="en-US" noProof="0"/>
              <a:t>Quadrant Title</a:t>
            </a:r>
          </a:p>
        </p:txBody>
      </p:sp>
      <p:sp>
        <p:nvSpPr>
          <p:cNvPr id="4" name="Title 3">
            <a:extLst>
              <a:ext uri="{FF2B5EF4-FFF2-40B4-BE49-F238E27FC236}">
                <a16:creationId xmlns="" xmlns:a16="http://schemas.microsoft.com/office/drawing/2014/main" id="{DC5FA8FA-BF7A-4B3E-8DB9-5EC31D50BF02}"/>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 xmlns:a16="http://schemas.microsoft.com/office/drawing/2014/main" id="{6CFE0CE7-9A60-466A-9250-F9584A521985}"/>
              </a:ext>
            </a:extLst>
          </p:cNvPr>
          <p:cNvSpPr>
            <a:spLocks noGrp="1"/>
          </p:cNvSpPr>
          <p:nvPr>
            <p:ph type="ftr" sz="quarter" idx="18"/>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35506C98-179A-4BE0-854E-C0F17963757F}"/>
              </a:ext>
            </a:extLst>
          </p:cNvPr>
          <p:cNvSpPr>
            <a:spLocks noGrp="1"/>
          </p:cNvSpPr>
          <p:nvPr>
            <p:ph type="sldNum" sz="quarter" idx="19"/>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03661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hasCustomPrompt="1"/>
          </p:nvPr>
        </p:nvSpPr>
        <p:spPr>
          <a:xfrm>
            <a:off x="601682" y="1152000"/>
            <a:ext cx="5400000" cy="360000"/>
          </a:xfrm>
        </p:spPr>
        <p:txBody>
          <a:bodyPr anchor="t"/>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hasCustomPrompt="1"/>
          </p:nvPr>
        </p:nvSpPr>
        <p:spPr>
          <a:xfrm>
            <a:off x="601682" y="1584000"/>
            <a:ext cx="5400000" cy="460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 xmlns:a16="http://schemas.microsoft.com/office/drawing/2014/main" id="{DF0A5256-B267-47DA-858A-0F3867CB6139}"/>
              </a:ext>
            </a:extLst>
          </p:cNvPr>
          <p:cNvSpPr>
            <a:spLocks noGrp="1"/>
          </p:cNvSpPr>
          <p:nvPr>
            <p:ph type="body" sz="quarter" idx="12" hasCustomPrompt="1"/>
          </p:nvPr>
        </p:nvSpPr>
        <p:spPr>
          <a:xfrm>
            <a:off x="6190318" y="1584325"/>
            <a:ext cx="5400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 xmlns:a16="http://schemas.microsoft.com/office/drawing/2014/main" id="{78A963F8-6F6E-440E-B3B3-DDE13C083A36}"/>
              </a:ext>
            </a:extLst>
          </p:cNvPr>
          <p:cNvSpPr>
            <a:spLocks noGrp="1"/>
          </p:cNvSpPr>
          <p:nvPr>
            <p:ph type="body" sz="quarter" idx="13" hasCustomPrompt="1"/>
          </p:nvPr>
        </p:nvSpPr>
        <p:spPr>
          <a:xfrm>
            <a:off x="6190318" y="1152525"/>
            <a:ext cx="5400000" cy="358775"/>
          </a:xfrm>
        </p:spPr>
        <p:txBody>
          <a:bodyPr/>
          <a:lstStyle>
            <a:lvl1pPr marL="0" indent="0">
              <a:buNone/>
              <a:defRPr sz="2400" b="1"/>
            </a:lvl1pPr>
          </a:lstStyle>
          <a:p>
            <a:pPr lvl="0"/>
            <a:r>
              <a:rPr lang="en-US" noProof="0"/>
              <a:t>Edit Master text styles</a:t>
            </a:r>
          </a:p>
        </p:txBody>
      </p:sp>
      <p:sp>
        <p:nvSpPr>
          <p:cNvPr id="2" name="Footer Placeholder 1">
            <a:extLst>
              <a:ext uri="{FF2B5EF4-FFF2-40B4-BE49-F238E27FC236}">
                <a16:creationId xmlns="" xmlns:a16="http://schemas.microsoft.com/office/drawing/2014/main" id="{AA35D8ED-2066-4E08-8401-49E9FAEFB9B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60DB73A6-9F9E-4741-8EA1-ACBEE74D0131}"/>
              </a:ext>
            </a:extLst>
          </p:cNvPr>
          <p:cNvSpPr>
            <a:spLocks noGrp="1"/>
          </p:cNvSpPr>
          <p:nvPr>
            <p:ph type="sldNum" sz="quarter" idx="15"/>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0" name="Title 9">
            <a:extLst>
              <a:ext uri="{FF2B5EF4-FFF2-40B4-BE49-F238E27FC236}">
                <a16:creationId xmlns="" xmlns:a16="http://schemas.microsoft.com/office/drawing/2014/main" id="{9BB8B9F0-A458-406A-93FD-B51037C0830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885093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8DFCECCD-9B94-4E26-9306-4EC8E6924754}"/>
              </a:ext>
            </a:extLst>
          </p:cNvPr>
          <p:cNvSpPr/>
          <p:nvPr userDrawn="1"/>
        </p:nvSpPr>
        <p:spPr>
          <a:xfrm>
            <a:off x="0"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357E67D5-41BC-46AF-8067-3AC666B3BFBE}"/>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title="Overlay Graphic">
            <a:extLst>
              <a:ext uri="{FF2B5EF4-FFF2-40B4-BE49-F238E27FC236}">
                <a16:creationId xmlns="" xmlns:a16="http://schemas.microsoft.com/office/drawing/2014/main" id="{5FC277E9-50F3-4D84-BEE5-C41E8A47E135}"/>
              </a:ext>
            </a:extLst>
          </p:cNvPr>
          <p:cNvSpPr/>
          <p:nvPr userDrawn="1"/>
        </p:nvSpPr>
        <p:spPr bwMode="ltGray">
          <a:xfrm>
            <a:off x="441325" y="3897168"/>
            <a:ext cx="5877235"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title="Overlay Graphic">
            <a:extLst>
              <a:ext uri="{FF2B5EF4-FFF2-40B4-BE49-F238E27FC236}">
                <a16:creationId xmlns="" xmlns:a16="http://schemas.microsoft.com/office/drawing/2014/main" id="{070D9588-7568-4A24-836C-0063689C8962}"/>
              </a:ext>
            </a:extLst>
          </p:cNvPr>
          <p:cNvSpPr/>
          <p:nvPr userDrawn="1"/>
        </p:nvSpPr>
        <p:spPr bwMode="ltGray">
          <a:xfrm>
            <a:off x="441324" y="210465"/>
            <a:ext cx="5877225"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a:extLst>
              <a:ext uri="{FF2B5EF4-FFF2-40B4-BE49-F238E27FC236}">
                <a16:creationId xmlns="" xmlns:a16="http://schemas.microsoft.com/office/drawing/2014/main" id="{E35E2CB5-A77B-4845-9BD2-BF0C8B4DB9A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44589" y="580702"/>
            <a:ext cx="1346855" cy="519653"/>
          </a:xfrm>
          <a:prstGeom prst="rect">
            <a:avLst/>
          </a:prstGeom>
        </p:spPr>
      </p:pic>
      <p:cxnSp>
        <p:nvCxnSpPr>
          <p:cNvPr id="17" name="Straight Connector 16">
            <a:extLst>
              <a:ext uri="{FF2B5EF4-FFF2-40B4-BE49-F238E27FC236}">
                <a16:creationId xmlns="" xmlns:a16="http://schemas.microsoft.com/office/drawing/2014/main" id="{20AFDBD0-96E9-475B-9DD1-A7092092BE14}"/>
              </a:ext>
            </a:extLst>
          </p:cNvPr>
          <p:cNvCxnSpPr>
            <a:cxnSpLocks/>
          </p:cNvCxnSpPr>
          <p:nvPr userDrawn="1"/>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33B8BFC9-B485-46B8-8CC4-973E95802500}"/>
              </a:ext>
            </a:extLst>
          </p:cNvPr>
          <p:cNvCxnSpPr>
            <a:cxnSpLocks/>
          </p:cNvCxnSpPr>
          <p:nvPr userDrawn="1"/>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0387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915829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CF63F8A0-5318-4C97-BCD2-5B5D9F9492EA}"/>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1CBA0BAE-422D-44C1-B2D8-A547A2841336}"/>
              </a:ext>
            </a:extLst>
          </p:cNvPr>
          <p:cNvSpPr/>
          <p:nvPr userDrawn="1"/>
        </p:nvSpPr>
        <p:spPr>
          <a:xfrm>
            <a:off x="-1" y="6704160"/>
            <a:ext cx="1219200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title="Overlay Graphic">
            <a:extLst>
              <a:ext uri="{FF2B5EF4-FFF2-40B4-BE49-F238E27FC236}">
                <a16:creationId xmlns="" xmlns:a16="http://schemas.microsoft.com/office/drawing/2014/main" id="{502918D7-6505-40CA-A685-FF507610015D}"/>
              </a:ext>
            </a:extLst>
          </p:cNvPr>
          <p:cNvSpPr/>
          <p:nvPr userDrawn="1"/>
        </p:nvSpPr>
        <p:spPr bwMode="ltGray">
          <a:xfrm>
            <a:off x="6894288" y="3897168"/>
            <a:ext cx="5008820"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title="Overlay Graphic">
            <a:extLst>
              <a:ext uri="{FF2B5EF4-FFF2-40B4-BE49-F238E27FC236}">
                <a16:creationId xmlns="" xmlns:a16="http://schemas.microsoft.com/office/drawing/2014/main" id="{6F8B9D8C-EFE1-4458-8F45-208DB1D2FC6A}"/>
              </a:ext>
            </a:extLst>
          </p:cNvPr>
          <p:cNvSpPr/>
          <p:nvPr userDrawn="1"/>
        </p:nvSpPr>
        <p:spPr bwMode="ltGray">
          <a:xfrm>
            <a:off x="6894288" y="210465"/>
            <a:ext cx="5008820" cy="3694783"/>
          </a:xfrm>
          <a:prstGeom prst="rect">
            <a:avLst/>
          </a:pr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 xmlns:a16="http://schemas.microsoft.com/office/drawing/2014/main" id="{5F45AC04-5DDF-4395-B203-17F9F34ACC29}"/>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4D2F0E03-C085-40CC-9BE2-7E850A227C0B}"/>
              </a:ext>
            </a:extLst>
          </p:cNvPr>
          <p:cNvCxnSpPr>
            <a:cxnSpLocks/>
          </p:cNvCxnSpPr>
          <p:nvPr userDrawn="1"/>
        </p:nvCxnSpPr>
        <p:spPr>
          <a:xfrm>
            <a:off x="1190310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 xmlns:a16="http://schemas.microsoft.com/office/drawing/2014/main" id="{766454DF-A2E5-40A1-A48F-992DCA83FBE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2644" y="580702"/>
            <a:ext cx="1346855" cy="519653"/>
          </a:xfrm>
          <a:prstGeom prst="rect">
            <a:avLst/>
          </a:prstGeom>
        </p:spPr>
      </p:pic>
      <p:cxnSp>
        <p:nvCxnSpPr>
          <p:cNvPr id="18" name="Straight Connector 17">
            <a:extLst>
              <a:ext uri="{FF2B5EF4-FFF2-40B4-BE49-F238E27FC236}">
                <a16:creationId xmlns="" xmlns:a16="http://schemas.microsoft.com/office/drawing/2014/main" id="{FD9529C9-E514-4BCE-B46F-C84DDDD1F180}"/>
              </a:ext>
            </a:extLst>
          </p:cNvPr>
          <p:cNvCxnSpPr>
            <a:cxnSpLocks/>
          </p:cNvCxnSpPr>
          <p:nvPr userDrawn="1"/>
        </p:nvCxnSpPr>
        <p:spPr>
          <a:xfrm>
            <a:off x="6894288"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 xmlns:a16="http://schemas.microsoft.com/office/drawing/2014/main" id="{765B1AE5-48F5-489C-A8EF-47533B5B41AC}"/>
              </a:ext>
            </a:extLst>
          </p:cNvPr>
          <p:cNvSpPr/>
          <p:nvPr userDrawn="1"/>
        </p:nvSpPr>
        <p:spPr>
          <a:xfrm>
            <a:off x="2176606" y="2187602"/>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9362252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623740842"/>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407147277"/>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1771614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8042775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995992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6/27/2021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 xmlns:a16="http://schemas.microsoft.com/office/drawing/2014/main" id="{FBB4E6F8-86DF-464B-B937-E2E0C91751AE}"/>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B84A5DEE-20A5-4086-A90C-F3D93B9FCC65}"/>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737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microsoft.com/office/2007/relationships/hdphoto" Target="../media/hdphoto1.wdp"/><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microsoft.com/office/2007/relationships/hdphoto" Target="../media/hdphoto1.wdp"/><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microsoft.com/office/2007/relationships/hdphoto" Target="../media/hdphoto1.wdp"/><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image" Target="../media/image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microsoft.com/office/2007/relationships/hdphoto" Target="../media/hdphoto1.wdp"/><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6.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microsoft.com/office/2007/relationships/hdphoto" Target="../media/hdphoto1.wdp"/><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microsoft.com/office/2007/relationships/hdphoto" Target="../media/hdphoto1.wdp"/><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CB6CB7A4-3F87-40B5-90E8-CDBE273668A3}"/>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2D8A2F97-6D60-46FC-A9F8-93620815388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Picture 11">
            <a:extLst>
              <a:ext uri="{FF2B5EF4-FFF2-40B4-BE49-F238E27FC236}">
                <a16:creationId xmlns="" xmlns:a16="http://schemas.microsoft.com/office/drawing/2014/main" id="{F590B2D3-A5A2-4560-AC65-2077AE62E3CA}"/>
              </a:ext>
            </a:extLst>
          </p:cNvPr>
          <p:cNvPicPr>
            <a:picLocks noChangeAspect="1"/>
          </p:cNvPicPr>
          <p:nvPr userDrawn="1"/>
        </p:nvPicPr>
        <p:blipFill>
          <a:blip r:embed="rId27" cstate="screen">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601682" y="432000"/>
            <a:ext cx="9973553"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601682" y="1152000"/>
            <a:ext cx="10999767"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601682" y="6320622"/>
            <a:ext cx="4114800" cy="226714"/>
          </a:xfrm>
          <a:prstGeom prst="rect">
            <a:avLst/>
          </a:prstGeom>
        </p:spPr>
        <p:txBody>
          <a:bodyPr vert="horz" lIns="0" tIns="0" rIns="0" bIns="0" rtlCol="0" anchor="ctr"/>
          <a:lstStyle>
            <a:lvl1pPr algn="l">
              <a:defRPr sz="1200">
                <a:solidFill>
                  <a:schemeClr val="bg1"/>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601450" y="6687111"/>
            <a:ext cx="548755" cy="153841"/>
          </a:xfrm>
          <a:prstGeom prst="rect">
            <a:avLst/>
          </a:prstGeom>
          <a:ln w="3175">
            <a:noFill/>
          </a:ln>
        </p:spPr>
        <p:txBody>
          <a:bodyPr vert="horz" lIns="0" tIns="0" rIns="0" bIns="0" rtlCol="0" anchor="ctr"/>
          <a:lstStyle>
            <a:lvl1pPr algn="r">
              <a:defRPr sz="900">
                <a:solidFill>
                  <a:schemeClr val="bg1"/>
                </a:solidFill>
              </a:defRPr>
            </a:lvl1pPr>
          </a:lstStyle>
          <a:p>
            <a:r>
              <a:rPr lang="en-US" noProof="0" dirty="0"/>
              <a:t>page </a:t>
            </a:r>
            <a:fld id="{19B51A1E-902D-48AF-9020-955120F399B6}" type="slidenum">
              <a:rPr lang="en-US" b="1" i="1" noProof="0" smtClean="0"/>
              <a:pPr/>
              <a:t>‹#›</a:t>
            </a:fld>
            <a:endParaRPr lang="en-US" b="1" i="1" noProof="0" dirty="0"/>
          </a:p>
        </p:txBody>
      </p:sp>
      <p:sp>
        <p:nvSpPr>
          <p:cNvPr id="13" name="Rectangle 12">
            <a:extLst>
              <a:ext uri="{FF2B5EF4-FFF2-40B4-BE49-F238E27FC236}">
                <a16:creationId xmlns="" xmlns:a16="http://schemas.microsoft.com/office/drawing/2014/main" id="{2FDBAFA2-F5E0-42BB-B15D-53BACE961ED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84" r:id="rId5"/>
    <p:sldLayoutId id="2147483685" r:id="rId6"/>
    <p:sldLayoutId id="2147483668" r:id="rId7"/>
    <p:sldLayoutId id="2147483669" r:id="rId8"/>
    <p:sldLayoutId id="2147483670" r:id="rId9"/>
    <p:sldLayoutId id="2147483671" r:id="rId10"/>
    <p:sldLayoutId id="2147483672" r:id="rId11"/>
    <p:sldLayoutId id="2147483673" r:id="rId12"/>
    <p:sldLayoutId id="2147483674" r:id="rId13"/>
    <p:sldLayoutId id="2147483683" r:id="rId14"/>
    <p:sldLayoutId id="2147483675" r:id="rId15"/>
    <p:sldLayoutId id="2147483679" r:id="rId16"/>
    <p:sldLayoutId id="2147483680" r:id="rId17"/>
    <p:sldLayoutId id="2147483682"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sz="3200" b="1" kern="1200" spc="-150">
          <a:solidFill>
            <a:schemeClr val="bg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r>
              <a:rPr lang="en-US" noProof="0"/>
              <a:t>page </a:t>
            </a:r>
            <a:fld id="{19B51A1E-902D-48AF-9020-955120F399B6}" type="slidenum">
              <a:rPr lang="en-US" b="1" i="1" noProof="0" smtClean="0"/>
              <a:pPr/>
              <a:t>‹#›</a:t>
            </a:fld>
            <a:endParaRPr lang="en-US" b="1" i="1" noProof="0" dirty="0"/>
          </a:p>
        </p:txBody>
      </p:sp>
      <p:sp>
        <p:nvSpPr>
          <p:cNvPr id="18" name="Rectangle 17">
            <a:extLst>
              <a:ext uri="{FF2B5EF4-FFF2-40B4-BE49-F238E27FC236}">
                <a16:creationId xmlns="" xmlns:a16="http://schemas.microsoft.com/office/drawing/2014/main" id="{2FBA6027-B7EE-4E13-9C45-523891298880}"/>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 xmlns:a16="http://schemas.microsoft.com/office/drawing/2014/main" id="{44AD658D-FD7A-4786-BA97-075F9D067702}"/>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Picture 29">
            <a:extLst>
              <a:ext uri="{FF2B5EF4-FFF2-40B4-BE49-F238E27FC236}">
                <a16:creationId xmlns="" xmlns:a16="http://schemas.microsoft.com/office/drawing/2014/main" id="{8ED355D0-2567-424E-B5F9-C0CB537AB3E8}"/>
              </a:ext>
            </a:extLst>
          </p:cNvPr>
          <p:cNvPicPr>
            <a:picLocks noChangeAspect="1"/>
          </p:cNvPicPr>
          <p:nvPr userDrawn="1"/>
        </p:nvPicPr>
        <p:blipFill>
          <a:blip r:embed="rId19" cstate="screen">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31" name="Rectangle 30">
            <a:extLst>
              <a:ext uri="{FF2B5EF4-FFF2-40B4-BE49-F238E27FC236}">
                <a16:creationId xmlns="" xmlns:a16="http://schemas.microsoft.com/office/drawing/2014/main" id="{3DF9127B-B461-4EAE-8B53-EAF989898C7B}"/>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40839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6/27/2021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r>
              <a:rPr lang="en-US" noProof="0"/>
              <a:t>page </a:t>
            </a:r>
            <a:fld id="{19B51A1E-902D-48AF-9020-955120F399B6}" type="slidenum">
              <a:rPr lang="en-US" b="1" i="1" noProof="0" smtClean="0"/>
              <a:pPr/>
              <a:t>‹#›</a:t>
            </a:fld>
            <a:endParaRPr lang="en-US" b="1" i="1" noProof="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AF6E142B-CD8D-4F97-8C10-D93E91F89AAE}"/>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F27C0CF9-5966-4185-A3AB-5E21643226D9}"/>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3" name="Picture 12">
            <a:extLst>
              <a:ext uri="{FF2B5EF4-FFF2-40B4-BE49-F238E27FC236}">
                <a16:creationId xmlns="" xmlns:a16="http://schemas.microsoft.com/office/drawing/2014/main" id="{D99415CB-46F8-40C2-B5AA-61C24770605C}"/>
              </a:ext>
            </a:extLst>
          </p:cNvPr>
          <p:cNvPicPr>
            <a:picLocks noChangeAspect="1"/>
          </p:cNvPicPr>
          <p:nvPr userDrawn="1"/>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14" name="Rectangle 13">
            <a:extLst>
              <a:ext uri="{FF2B5EF4-FFF2-40B4-BE49-F238E27FC236}">
                <a16:creationId xmlns="" xmlns:a16="http://schemas.microsoft.com/office/drawing/2014/main" id="{9AFAC047-6679-4E31-9C30-0AD07271022E}"/>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8522228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6/27/2021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noProof="0"/>
              <a:t>page </a:t>
            </a:r>
            <a:fld id="{19B51A1E-902D-48AF-9020-955120F399B6}" type="slidenum">
              <a:rPr lang="en-US" b="1" i="1" noProof="0" smtClean="0"/>
              <a:pPr/>
              <a:t>‹#›</a:t>
            </a:fld>
            <a:endParaRPr lang="en-US" b="1" i="1" noProof="0" dirty="0"/>
          </a:p>
        </p:txBody>
      </p:sp>
      <p:sp>
        <p:nvSpPr>
          <p:cNvPr id="14" name="Rectangle 13">
            <a:extLst>
              <a:ext uri="{FF2B5EF4-FFF2-40B4-BE49-F238E27FC236}">
                <a16:creationId xmlns="" xmlns:a16="http://schemas.microsoft.com/office/drawing/2014/main" id="{31AAA661-3413-49C3-8980-0F8164EDF32A}"/>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 xmlns:a16="http://schemas.microsoft.com/office/drawing/2014/main" id="{46FB1B96-AB97-4D83-ABA9-A4F4C285BD0D}"/>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a:extLst>
              <a:ext uri="{FF2B5EF4-FFF2-40B4-BE49-F238E27FC236}">
                <a16:creationId xmlns="" xmlns:a16="http://schemas.microsoft.com/office/drawing/2014/main" id="{B390D7E4-3A5B-4D38-86AB-1F8015C96AF8}"/>
              </a:ext>
            </a:extLst>
          </p:cNvPr>
          <p:cNvPicPr>
            <a:picLocks noChangeAspect="1"/>
          </p:cNvPicPr>
          <p:nvPr userDrawn="1"/>
        </p:nvPicPr>
        <p:blipFill>
          <a:blip r:embed="rId20" cstate="screen">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17" name="Rectangle 16">
            <a:extLst>
              <a:ext uri="{FF2B5EF4-FFF2-40B4-BE49-F238E27FC236}">
                <a16:creationId xmlns="" xmlns:a16="http://schemas.microsoft.com/office/drawing/2014/main" id="{9280E5F3-48F9-4ED6-9D8A-240233782B12}"/>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3925174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6/27/2021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r>
              <a:rPr lang="en-US" noProof="0"/>
              <a:t>page </a:t>
            </a:r>
            <a:fld id="{19B51A1E-902D-48AF-9020-955120F399B6}" type="slidenum">
              <a:rPr lang="en-US" b="1" i="1" noProof="0" smtClean="0"/>
              <a:pPr/>
              <a:t>‹#›</a:t>
            </a:fld>
            <a:endParaRPr lang="en-US" b="1" i="1" noProof="0" dirty="0"/>
          </a:p>
        </p:txBody>
      </p:sp>
      <p:sp>
        <p:nvSpPr>
          <p:cNvPr id="13" name="Rectangle 12">
            <a:extLst>
              <a:ext uri="{FF2B5EF4-FFF2-40B4-BE49-F238E27FC236}">
                <a16:creationId xmlns="" xmlns:a16="http://schemas.microsoft.com/office/drawing/2014/main" id="{B4FA0F7C-A240-463D-9F85-E62B42CBF77D}"/>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 xmlns:a16="http://schemas.microsoft.com/office/drawing/2014/main" id="{0FB8E4FF-E19A-4DD7-AD83-71E5E4863F75}"/>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a:extLst>
              <a:ext uri="{FF2B5EF4-FFF2-40B4-BE49-F238E27FC236}">
                <a16:creationId xmlns="" xmlns:a16="http://schemas.microsoft.com/office/drawing/2014/main" id="{B676C929-612C-4ED4-AAED-1AFFE32B8CAC}"/>
              </a:ext>
            </a:extLst>
          </p:cNvPr>
          <p:cNvPicPr>
            <a:picLocks noChangeAspect="1"/>
          </p:cNvPicPr>
          <p:nvPr userDrawn="1"/>
        </p:nvPicPr>
        <p:blipFill>
          <a:blip r:embed="rId20" cstate="screen">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16" name="Rectangle 15">
            <a:extLst>
              <a:ext uri="{FF2B5EF4-FFF2-40B4-BE49-F238E27FC236}">
                <a16:creationId xmlns="" xmlns:a16="http://schemas.microsoft.com/office/drawing/2014/main" id="{0D39EB80-952B-4F96-9801-453389ACD63F}"/>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73536913"/>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6/27/2021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noProof="0"/>
              <a:t>page </a:t>
            </a:r>
            <a:fld id="{19B51A1E-902D-48AF-9020-955120F399B6}" type="slidenum">
              <a:rPr lang="en-US" b="1" i="1" noProof="0" smtClean="0"/>
              <a:pPr/>
              <a:t>‹#›</a:t>
            </a:fld>
            <a:endParaRPr lang="en-US" b="1" i="1" noProof="0"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47565240-E0B5-4035-AC4D-602227EA102D}"/>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846E76A3-F2E9-4070-AD33-AF860138873D}"/>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a:extLst>
              <a:ext uri="{FF2B5EF4-FFF2-40B4-BE49-F238E27FC236}">
                <a16:creationId xmlns="" xmlns:a16="http://schemas.microsoft.com/office/drawing/2014/main" id="{0138D8F1-C5C3-44AB-BF66-993347BCF7B4}"/>
              </a:ext>
            </a:extLst>
          </p:cNvPr>
          <p:cNvPicPr>
            <a:picLocks noChangeAspect="1"/>
          </p:cNvPicPr>
          <p:nvPr userDrawn="1"/>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11" name="Rectangle 10">
            <a:extLst>
              <a:ext uri="{FF2B5EF4-FFF2-40B4-BE49-F238E27FC236}">
                <a16:creationId xmlns="" xmlns:a16="http://schemas.microsoft.com/office/drawing/2014/main" id="{581FCC27-6BD3-4CE2-819F-9C51659F35A9}"/>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252181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6/27/2021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r>
              <a:rPr lang="en-US" noProof="0"/>
              <a:t>page </a:t>
            </a:r>
            <a:fld id="{19B51A1E-902D-48AF-9020-955120F399B6}" type="slidenum">
              <a:rPr lang="en-US" b="1" i="1" noProof="0" smtClean="0"/>
              <a:pPr/>
              <a:t>‹#›</a:t>
            </a:fld>
            <a:endParaRPr lang="en-US" b="1" i="1" noProof="0" dirty="0"/>
          </a:p>
        </p:txBody>
      </p:sp>
      <p:sp>
        <p:nvSpPr>
          <p:cNvPr id="8" name="Rectangle 7">
            <a:extLst>
              <a:ext uri="{FF2B5EF4-FFF2-40B4-BE49-F238E27FC236}">
                <a16:creationId xmlns="" xmlns:a16="http://schemas.microsoft.com/office/drawing/2014/main" id="{55DF6FD5-EFA4-4520-8E41-59DCC8B67438}"/>
              </a:ext>
            </a:extLst>
          </p:cNvPr>
          <p:cNvSpPr/>
          <p:nvPr userDrawn="1"/>
        </p:nvSpPr>
        <p:spPr>
          <a:xfrm>
            <a:off x="11580000" y="6704160"/>
            <a:ext cx="612000" cy="153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1C38CF1C-49DB-43E5-A4BD-ED7F0938C074}"/>
              </a:ext>
            </a:extLst>
          </p:cNvPr>
          <p:cNvSpPr/>
          <p:nvPr userDrawn="1"/>
        </p:nvSpPr>
        <p:spPr>
          <a:xfrm>
            <a:off x="0" y="6704160"/>
            <a:ext cx="11601450" cy="15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a:extLst>
              <a:ext uri="{FF2B5EF4-FFF2-40B4-BE49-F238E27FC236}">
                <a16:creationId xmlns="" xmlns:a16="http://schemas.microsoft.com/office/drawing/2014/main" id="{8B7DACF2-344D-44C9-ACBA-119298F4AE91}"/>
              </a:ext>
            </a:extLst>
          </p:cNvPr>
          <p:cNvPicPr>
            <a:picLocks noChangeAspect="1"/>
          </p:cNvPicPr>
          <p:nvPr userDrawn="1"/>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10720349" y="162707"/>
            <a:ext cx="1308679" cy="504924"/>
          </a:xfrm>
          <a:prstGeom prst="rect">
            <a:avLst/>
          </a:prstGeom>
        </p:spPr>
      </p:pic>
      <p:sp>
        <p:nvSpPr>
          <p:cNvPr id="11" name="Rectangle 10">
            <a:extLst>
              <a:ext uri="{FF2B5EF4-FFF2-40B4-BE49-F238E27FC236}">
                <a16:creationId xmlns="" xmlns:a16="http://schemas.microsoft.com/office/drawing/2014/main" id="{DB996D26-EFC4-4EAB-8E9C-4DD06A669FEB}"/>
              </a:ext>
            </a:extLst>
          </p:cNvPr>
          <p:cNvSpPr/>
          <p:nvPr userDrawn="1"/>
        </p:nvSpPr>
        <p:spPr>
          <a:xfrm>
            <a:off x="0" y="6550320"/>
            <a:ext cx="12192000" cy="153840"/>
          </a:xfrm>
          <a:prstGeom prst="rect">
            <a:avLst/>
          </a:prstGeom>
          <a:gradFill flip="none" rotWithShape="1">
            <a:gsLst>
              <a:gs pos="40000">
                <a:schemeClr val="bg1">
                  <a:alpha val="0"/>
                </a:schemeClr>
              </a:gs>
              <a:gs pos="100000">
                <a:schemeClr val="bg1">
                  <a:alpha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6390259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security/online-privacy/phishing-symptoms.aspx" TargetMode="External"/><Relationship Id="rId2" Type="http://schemas.openxmlformats.org/officeDocument/2006/relationships/hyperlink" Target="http://searchnetworking.techtarget.com/feature/Most-popular-viruses-and-hacking-tools" TargetMode="External"/><Relationship Id="rId1" Type="http://schemas.openxmlformats.org/officeDocument/2006/relationships/slideLayout" Target="../slideLayouts/slideLayout7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weforum.org/agenda/2019/02/fighting-cybercrime-what-happens-to-the-law-when-the-law-cannot-be-enforced/" TargetMode="Externa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102.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Web_search_engine" TargetMode="External"/><Relationship Id="rId2" Type="http://schemas.openxmlformats.org/officeDocument/2006/relationships/hyperlink" Target="https://en.wikipedia.org/wiki/World_Wide_Web" TargetMode="External"/><Relationship Id="rId1" Type="http://schemas.openxmlformats.org/officeDocument/2006/relationships/slideLayout" Target="../slideLayouts/slideLayout21.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hyperlink" Target="https://en.wikipedia.org/wiki/Deep_web"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Web_mail" TargetMode="External"/><Relationship Id="rId13" Type="http://schemas.openxmlformats.org/officeDocument/2006/relationships/hyperlink" Target="https://en.wikipedia.org/wiki/Video_on_demand" TargetMode="External"/><Relationship Id="rId3" Type="http://schemas.openxmlformats.org/officeDocument/2006/relationships/hyperlink" Target="https://en.wikipedia.org/wiki/Search_engine_indexing" TargetMode="External"/><Relationship Id="rId7" Type="http://schemas.openxmlformats.org/officeDocument/2006/relationships/hyperlink" Target="https://en.wikipedia.org/wiki/Form_(HTML)" TargetMode="External"/><Relationship Id="rId12" Type="http://schemas.openxmlformats.org/officeDocument/2006/relationships/hyperlink" Target="https://en.wikipedia.org/wiki/Paywall" TargetMode="External"/><Relationship Id="rId17" Type="http://schemas.openxmlformats.org/officeDocument/2006/relationships/image" Target="../media/image15.png"/><Relationship Id="rId2" Type="http://schemas.openxmlformats.org/officeDocument/2006/relationships/hyperlink" Target="https://en.wikipedia.org/wiki/World_Wide_Web" TargetMode="External"/><Relationship Id="rId16" Type="http://schemas.openxmlformats.org/officeDocument/2006/relationships/image" Target="../media/image14.jpg"/><Relationship Id="rId1" Type="http://schemas.openxmlformats.org/officeDocument/2006/relationships/slideLayout" Target="../slideLayouts/slideLayout2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Web_forums" TargetMode="External"/><Relationship Id="rId5" Type="http://schemas.openxmlformats.org/officeDocument/2006/relationships/hyperlink" Target="https://en.wikipedia.org/wiki/Surface_web" TargetMode="External"/><Relationship Id="rId15" Type="http://schemas.openxmlformats.org/officeDocument/2006/relationships/hyperlink" Target="https://en.wikipedia.org/wiki/IP_address" TargetMode="External"/><Relationship Id="rId10" Type="http://schemas.openxmlformats.org/officeDocument/2006/relationships/hyperlink" Target="https://en.wikipedia.org/wiki/Social-media" TargetMode="External"/><Relationship Id="rId4" Type="http://schemas.openxmlformats.org/officeDocument/2006/relationships/hyperlink" Target="https://en.wikipedia.org/wiki/Web_search_engine" TargetMode="External"/><Relationship Id="rId9" Type="http://schemas.openxmlformats.org/officeDocument/2006/relationships/hyperlink" Target="https://en.wikipedia.org/wiki/Online_banking" TargetMode="External"/><Relationship Id="rId14" Type="http://schemas.openxmlformats.org/officeDocument/2006/relationships/hyperlink" Target="https://en.wikipedia.org/wiki/UR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Deep_web" TargetMode="External"/><Relationship Id="rId13" Type="http://schemas.openxmlformats.org/officeDocument/2006/relationships/hyperlink" Target="https://en.wikipedia.org/wiki/Tor_(anonymity_network)" TargetMode="External"/><Relationship Id="rId18" Type="http://schemas.openxmlformats.org/officeDocument/2006/relationships/hyperlink" Target="https://en.wikipedia.org/wiki/Unencrypted" TargetMode="External"/><Relationship Id="rId3" Type="http://schemas.openxmlformats.org/officeDocument/2006/relationships/hyperlink" Target="https://en.wikipedia.org/wiki/World_Wide_Web" TargetMode="External"/><Relationship Id="rId21" Type="http://schemas.openxmlformats.org/officeDocument/2006/relationships/hyperlink" Target="https://en.wikipedia.org/wiki/.onion" TargetMode="External"/><Relationship Id="rId7" Type="http://schemas.openxmlformats.org/officeDocument/2006/relationships/hyperlink" Target="https://en.wikipedia.org/wiki/Closed_platform" TargetMode="External"/><Relationship Id="rId12" Type="http://schemas.openxmlformats.org/officeDocument/2006/relationships/hyperlink" Target="https://en.wikipedia.org/wiki/Peer-to-peer" TargetMode="External"/><Relationship Id="rId17" Type="http://schemas.openxmlformats.org/officeDocument/2006/relationships/hyperlink" Target="https://en.wikipedia.org/wiki/Clearnet_(networking)" TargetMode="External"/><Relationship Id="rId2" Type="http://schemas.openxmlformats.org/officeDocument/2006/relationships/image" Target="../media/image16.jpg"/><Relationship Id="rId16" Type="http://schemas.openxmlformats.org/officeDocument/2006/relationships/hyperlink" Target="https://en.wikipedia.org/wiki/Riffle_(anonymity_network)" TargetMode="External"/><Relationship Id="rId20" Type="http://schemas.openxmlformats.org/officeDocument/2006/relationships/hyperlink" Target="https://en.wikipedia.org/wiki/Top-level_domain" TargetMode="External"/><Relationship Id="rId1" Type="http://schemas.openxmlformats.org/officeDocument/2006/relationships/slideLayout" Target="../slideLayouts/slideLayout21.xml"/><Relationship Id="rId6" Type="http://schemas.openxmlformats.org/officeDocument/2006/relationships/hyperlink" Target="https://en.wikipedia.org/wiki/Internet" TargetMode="External"/><Relationship Id="rId11" Type="http://schemas.openxmlformats.org/officeDocument/2006/relationships/hyperlink" Target="https://en.wikipedia.org/wiki/Friend-to-friend" TargetMode="External"/><Relationship Id="rId5" Type="http://schemas.openxmlformats.org/officeDocument/2006/relationships/hyperlink" Target="https://en.wikipedia.org/wiki/Overlay_network" TargetMode="External"/><Relationship Id="rId15" Type="http://schemas.openxmlformats.org/officeDocument/2006/relationships/hyperlink" Target="https://en.wikipedia.org/wiki/I2P" TargetMode="External"/><Relationship Id="rId10" Type="http://schemas.openxmlformats.org/officeDocument/2006/relationships/hyperlink" Target="https://en.wikipedia.org/wiki/Web_search_engines" TargetMode="External"/><Relationship Id="rId19" Type="http://schemas.openxmlformats.org/officeDocument/2006/relationships/hyperlink" Target="https://en.wikipedia.org/wiki/Onion_routing" TargetMode="External"/><Relationship Id="rId4" Type="http://schemas.openxmlformats.org/officeDocument/2006/relationships/hyperlink" Target="https://en.wikipedia.org/wiki/Darknet" TargetMode="External"/><Relationship Id="rId9" Type="http://schemas.openxmlformats.org/officeDocument/2006/relationships/hyperlink" Target="https://en.wikipedia.org/wiki/Search_index" TargetMode="External"/><Relationship Id="rId14" Type="http://schemas.openxmlformats.org/officeDocument/2006/relationships/hyperlink" Target="https://en.wikipedia.org/wiki/Freenet" TargetMode="External"/><Relationship Id="rId22"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watchguardsecuritycenter.com/2013/05/30/hacker-profiles/" TargetMode="Externa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gital signboard at night">
            <a:extLst>
              <a:ext uri="{FF2B5EF4-FFF2-40B4-BE49-F238E27FC236}">
                <a16:creationId xmlns="" xmlns:a16="http://schemas.microsoft.com/office/drawing/2014/main" id="{158A29DA-889A-405F-9EBC-17F0179D75DC}"/>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530942" y="-558313"/>
            <a:ext cx="12722942" cy="7934632"/>
          </a:xfrm>
        </p:spPr>
      </p:pic>
      <p:sp>
        <p:nvSpPr>
          <p:cNvPr id="2" name="Title 1">
            <a:extLst>
              <a:ext uri="{FF2B5EF4-FFF2-40B4-BE49-F238E27FC236}">
                <a16:creationId xmlns="" xmlns:a16="http://schemas.microsoft.com/office/drawing/2014/main" id="{DFB4E65B-AD78-4F8E-AF3D-7759245651EE}"/>
              </a:ext>
            </a:extLst>
          </p:cNvPr>
          <p:cNvSpPr>
            <a:spLocks noGrp="1"/>
          </p:cNvSpPr>
          <p:nvPr>
            <p:ph type="ctrTitle"/>
          </p:nvPr>
        </p:nvSpPr>
        <p:spPr>
          <a:xfrm>
            <a:off x="426071" y="3678779"/>
            <a:ext cx="5167824" cy="1743761"/>
          </a:xfrm>
        </p:spPr>
        <p:txBody>
          <a:bodyPr/>
          <a:lstStyle/>
          <a:p>
            <a:r>
              <a:rPr lang="en-US" dirty="0"/>
              <a:t>Dark sides of technology</a:t>
            </a:r>
          </a:p>
        </p:txBody>
      </p:sp>
      <p:sp>
        <p:nvSpPr>
          <p:cNvPr id="3" name="Subtitle 2">
            <a:extLst>
              <a:ext uri="{FF2B5EF4-FFF2-40B4-BE49-F238E27FC236}">
                <a16:creationId xmlns="" xmlns:a16="http://schemas.microsoft.com/office/drawing/2014/main" id="{AD64A9BB-6E23-4A5F-9B9E-D9C953E9F40D}"/>
              </a:ext>
            </a:extLst>
          </p:cNvPr>
          <p:cNvSpPr>
            <a:spLocks noGrp="1"/>
          </p:cNvSpPr>
          <p:nvPr>
            <p:ph type="subTitle" idx="1"/>
          </p:nvPr>
        </p:nvSpPr>
        <p:spPr>
          <a:xfrm>
            <a:off x="426071" y="5461852"/>
            <a:ext cx="5167824" cy="691666"/>
          </a:xfrm>
        </p:spPr>
        <p:txBody>
          <a:bodyPr/>
          <a:lstStyle/>
          <a:p>
            <a:r>
              <a:rPr lang="en-US" b="1" i="1" noProof="1"/>
              <a:t>By</a:t>
            </a:r>
          </a:p>
          <a:p>
            <a:r>
              <a:rPr lang="en-US" b="1" i="1" noProof="1"/>
              <a:t>Kolluri mounav and</a:t>
            </a:r>
          </a:p>
          <a:p>
            <a:r>
              <a:rPr lang="en-US" b="1" i="1" noProof="1"/>
              <a:t>Motamarri jaya naga Venkata sai</a:t>
            </a:r>
          </a:p>
        </p:txBody>
      </p:sp>
      <p:sp>
        <p:nvSpPr>
          <p:cNvPr id="7" name="Rectangle 6">
            <a:extLst>
              <a:ext uri="{FF2B5EF4-FFF2-40B4-BE49-F238E27FC236}">
                <a16:creationId xmlns="" xmlns:a16="http://schemas.microsoft.com/office/drawing/2014/main" id="{A0B8B412-7962-44AD-8293-75C5384B789A}"/>
              </a:ext>
              <a:ext uri="{C183D7F6-B498-43B3-948B-1728B52AA6E4}">
                <adec:decorative xmlns="" xmlns:adec="http://schemas.microsoft.com/office/drawing/2017/decorative" val="1"/>
              </a:ext>
            </a:extLst>
          </p:cNvPr>
          <p:cNvSpPr/>
          <p:nvPr/>
        </p:nvSpPr>
        <p:spPr bwMode="ltGray">
          <a:xfrm>
            <a:off x="-14571" y="3784332"/>
            <a:ext cx="5877234" cy="286320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 xmlns:a16="http://schemas.microsoft.com/office/drawing/2014/main" id="{A185A67E-A75A-47A0-A846-3772FAE1B973}"/>
              </a:ext>
              <a:ext uri="{C183D7F6-B498-43B3-948B-1728B52AA6E4}">
                <adec:decorative xmlns="" xmlns:adec="http://schemas.microsoft.com/office/drawing/2017/decorative" val="1"/>
              </a:ext>
            </a:extLst>
          </p:cNvPr>
          <p:cNvSpPr/>
          <p:nvPr/>
        </p:nvSpPr>
        <p:spPr>
          <a:xfrm>
            <a:off x="2143138" y="1038995"/>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1" name="Group 20">
            <a:extLst>
              <a:ext uri="{FF2B5EF4-FFF2-40B4-BE49-F238E27FC236}">
                <a16:creationId xmlns="" xmlns:a16="http://schemas.microsoft.com/office/drawing/2014/main" id="{6178E4B4-24A5-4096-A3D1-F762B1F4BDB5}"/>
              </a:ext>
              <a:ext uri="{C183D7F6-B498-43B3-948B-1728B52AA6E4}">
                <adec:decorative xmlns="" xmlns:adec="http://schemas.microsoft.com/office/drawing/2017/decorative" val="1"/>
              </a:ext>
            </a:extLst>
          </p:cNvPr>
          <p:cNvGrpSpPr/>
          <p:nvPr/>
        </p:nvGrpSpPr>
        <p:grpSpPr>
          <a:xfrm>
            <a:off x="3752763" y="2652121"/>
            <a:ext cx="1022532" cy="1022532"/>
            <a:chOff x="3775686" y="2602347"/>
            <a:chExt cx="1022532" cy="1022532"/>
          </a:xfrm>
        </p:grpSpPr>
        <p:sp>
          <p:nvSpPr>
            <p:cNvPr id="10" name="Oval 9">
              <a:extLst>
                <a:ext uri="{FF2B5EF4-FFF2-40B4-BE49-F238E27FC236}">
                  <a16:creationId xmlns="" xmlns:a16="http://schemas.microsoft.com/office/drawing/2014/main" id="{B1B86F4D-9AF7-49E0-AEDA-AB23809D657B}"/>
                </a:ext>
              </a:extLst>
            </p:cNvPr>
            <p:cNvSpPr/>
            <p:nvPr/>
          </p:nvSpPr>
          <p:spPr>
            <a:xfrm>
              <a:off x="3775686" y="2602347"/>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 xmlns:a16="http://schemas.microsoft.com/office/drawing/2014/main" id="{BE8D72F0-ECB8-4873-A8F4-C15E2290E288}"/>
                </a:ext>
              </a:extLst>
            </p:cNvPr>
            <p:cNvSpPr/>
            <p:nvPr/>
          </p:nvSpPr>
          <p:spPr>
            <a:xfrm>
              <a:off x="4257769" y="3084430"/>
              <a:ext cx="58366" cy="58366"/>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 xmlns:a16="http://schemas.microsoft.com/office/drawing/2014/main" id="{DCFF208F-FFDF-40EC-81E0-20313AC11446}"/>
              </a:ext>
              <a:ext uri="{C183D7F6-B498-43B3-948B-1728B52AA6E4}">
                <adec:decorative xmlns="" xmlns:adec="http://schemas.microsoft.com/office/drawing/2017/decorative" val="1"/>
              </a:ext>
            </a:extLst>
          </p:cNvPr>
          <p:cNvGrpSpPr/>
          <p:nvPr/>
        </p:nvGrpSpPr>
        <p:grpSpPr>
          <a:xfrm>
            <a:off x="1965935" y="688258"/>
            <a:ext cx="2678654" cy="2720745"/>
            <a:chOff x="1952144" y="833521"/>
            <a:chExt cx="2678654" cy="2720745"/>
          </a:xfrm>
        </p:grpSpPr>
        <p:sp>
          <p:nvSpPr>
            <p:cNvPr id="13" name="Oval 12">
              <a:extLst>
                <a:ext uri="{FF2B5EF4-FFF2-40B4-BE49-F238E27FC236}">
                  <a16:creationId xmlns="" xmlns:a16="http://schemas.microsoft.com/office/drawing/2014/main" id="{D759BE1D-6457-4E8F-B887-C13222320C54}"/>
                </a:ext>
              </a:extLst>
            </p:cNvPr>
            <p:cNvSpPr/>
            <p:nvPr/>
          </p:nvSpPr>
          <p:spPr>
            <a:xfrm>
              <a:off x="1952144" y="833521"/>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4" name="Straight Connector 13">
              <a:extLst>
                <a:ext uri="{FF2B5EF4-FFF2-40B4-BE49-F238E27FC236}">
                  <a16:creationId xmlns="" xmlns:a16="http://schemas.microsoft.com/office/drawing/2014/main" id="{426FAD40-E4F7-473C-B6BB-05C6E57D7349}"/>
                </a:ext>
              </a:extLst>
            </p:cNvPr>
            <p:cNvCxnSpPr>
              <a:cxnSpLocks/>
            </p:cNvCxnSpPr>
            <p:nvPr/>
          </p:nvCxnSpPr>
          <p:spPr>
            <a:xfrm>
              <a:off x="2125238" y="1027660"/>
              <a:ext cx="2332466" cy="2332466"/>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 xmlns:a16="http://schemas.microsoft.com/office/drawing/2014/main" id="{EDBD2E0D-D8D7-4940-9A82-1ACDAD327343}"/>
              </a:ext>
              <a:ext uri="{C183D7F6-B498-43B3-948B-1728B52AA6E4}">
                <adec:decorative xmlns="" xmlns:adec="http://schemas.microsoft.com/office/drawing/2017/decorative" val="1"/>
              </a:ext>
            </a:extLst>
          </p:cNvPr>
          <p:cNvCxnSpPr>
            <a:cxnSpLocks/>
          </p:cNvCxnSpPr>
          <p:nvPr/>
        </p:nvCxnSpPr>
        <p:spPr>
          <a:xfrm>
            <a:off x="630903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26658F5F-1D95-45C0-BA5E-84A608B4A559}"/>
              </a:ext>
              <a:ext uri="{C183D7F6-B498-43B3-948B-1728B52AA6E4}">
                <adec:decorative xmlns="" xmlns:adec="http://schemas.microsoft.com/office/drawing/2017/decorative" val="1"/>
              </a:ext>
            </a:extLst>
          </p:cNvPr>
          <p:cNvCxnSpPr>
            <a:cxnSpLocks/>
          </p:cNvCxnSpPr>
          <p:nvPr/>
        </p:nvCxnSpPr>
        <p:spPr>
          <a:xfrm>
            <a:off x="441325" y="210466"/>
            <a:ext cx="0" cy="6492753"/>
          </a:xfrm>
          <a:prstGeom prst="line">
            <a:avLst/>
          </a:prstGeom>
          <a:ln w="3175">
            <a:solidFill>
              <a:schemeClr val="bg1">
                <a:lumMod val="95000"/>
                <a:alpha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 xmlns:a16="http://schemas.microsoft.com/office/drawing/2014/main" id="{65FD97BB-421C-498B-9F27-516F0C45663F}"/>
              </a:ext>
            </a:extLst>
          </p:cNvPr>
          <p:cNvPicPr>
            <a:picLocks noChangeAspect="1"/>
          </p:cNvPicPr>
          <p:nvPr/>
        </p:nvPicPr>
        <p:blipFill>
          <a:blip r:embed="rId4"/>
          <a:stretch>
            <a:fillRect/>
          </a:stretch>
        </p:blipFill>
        <p:spPr>
          <a:xfrm>
            <a:off x="-767573" y="-1157748"/>
            <a:ext cx="12959573" cy="8531961"/>
          </a:xfrm>
          <a:prstGeom prst="rect">
            <a:avLst/>
          </a:prstGeom>
        </p:spPr>
      </p:pic>
      <p:cxnSp>
        <p:nvCxnSpPr>
          <p:cNvPr id="17" name="Straight Connector 16">
            <a:extLst>
              <a:ext uri="{FF2B5EF4-FFF2-40B4-BE49-F238E27FC236}">
                <a16:creationId xmlns="" xmlns:a16="http://schemas.microsoft.com/office/drawing/2014/main" id="{1ADAF038-1799-44A2-8E4B-C023A77346E7}"/>
              </a:ext>
            </a:extLst>
          </p:cNvPr>
          <p:cNvCxnSpPr>
            <a:cxnSpLocks/>
          </p:cNvCxnSpPr>
          <p:nvPr/>
        </p:nvCxnSpPr>
        <p:spPr>
          <a:xfrm>
            <a:off x="222738" y="-1113692"/>
            <a:ext cx="0" cy="812409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85D52FF7-EC0B-4AA1-95BE-E1D84839B01C}"/>
              </a:ext>
            </a:extLst>
          </p:cNvPr>
          <p:cNvCxnSpPr>
            <a:cxnSpLocks/>
          </p:cNvCxnSpPr>
          <p:nvPr/>
        </p:nvCxnSpPr>
        <p:spPr>
          <a:xfrm>
            <a:off x="328246" y="6858000"/>
            <a:ext cx="11973043" cy="4835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403829"/>
      </p:ext>
    </p:extLst>
  </p:cSld>
  <p:clrMapOvr>
    <a:masterClrMapping/>
  </p:clrMapOvr>
  <mc:AlternateContent xmlns:mc="http://schemas.openxmlformats.org/markup-compatibility/2006" xmlns:p14="http://schemas.microsoft.com/office/powerpoint/2010/main">
    <mc:Choice Requires="p14">
      <p:transition spd="slow" p14:dur="800" advTm="1000">
        <p:circle/>
      </p:transition>
    </mc:Choice>
    <mc:Fallback xmlns="">
      <p:transition spd="slow" advTm="1000">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2789C32-DBCB-491B-AAAB-952789918A64}"/>
              </a:ext>
            </a:extLst>
          </p:cNvPr>
          <p:cNvSpPr>
            <a:spLocks noGrp="1"/>
          </p:cNvSpPr>
          <p:nvPr>
            <p:ph sz="half" idx="2"/>
          </p:nvPr>
        </p:nvSpPr>
        <p:spPr>
          <a:xfrm>
            <a:off x="1210897" y="1005970"/>
            <a:ext cx="7756163" cy="5242430"/>
          </a:xfrm>
        </p:spPr>
        <p:txBody>
          <a:bodyPr/>
          <a:lstStyle/>
          <a:p>
            <a:pPr algn="l"/>
            <a:r>
              <a:rPr lang="en-US" b="0" i="0" dirty="0">
                <a:solidFill>
                  <a:srgbClr val="464855"/>
                </a:solidFill>
                <a:effectLst/>
                <a:latin typeface="Helvetica Neue"/>
              </a:rPr>
              <a:t>Unfortunately, many people often make hackers' jobs easy for them. Hackers can easily plant </a:t>
            </a:r>
            <a:r>
              <a:rPr lang="en-US" b="1" i="0" u="sng" dirty="0">
                <a:solidFill>
                  <a:srgbClr val="008461"/>
                </a:solidFill>
                <a:effectLst/>
                <a:latin typeface="Helvetica Neue"/>
                <a:hlinkClick r:id="rId2"/>
              </a:rPr>
              <a:t>viruses</a:t>
            </a:r>
            <a:r>
              <a:rPr lang="en-US" b="0" i="0" dirty="0">
                <a:solidFill>
                  <a:srgbClr val="464855"/>
                </a:solidFill>
                <a:effectLst/>
                <a:latin typeface="Helvetica Neue"/>
              </a:rPr>
              <a:t> on computers to automatically steal information, or use </a:t>
            </a:r>
            <a:r>
              <a:rPr lang="en-US" b="1" i="0" u="sng" dirty="0">
                <a:solidFill>
                  <a:srgbClr val="008461"/>
                </a:solidFill>
                <a:effectLst/>
                <a:latin typeface="Helvetica Neue"/>
                <a:hlinkClick r:id="rId3"/>
              </a:rPr>
              <a:t>phishing</a:t>
            </a:r>
            <a:r>
              <a:rPr lang="en-US" b="0" i="0" dirty="0">
                <a:solidFill>
                  <a:srgbClr val="464855"/>
                </a:solidFill>
                <a:effectLst/>
                <a:latin typeface="Helvetica Neue"/>
              </a:rPr>
              <a:t> to con you into handing over your information willingly.</a:t>
            </a:r>
          </a:p>
          <a:p>
            <a:pPr algn="l"/>
            <a:r>
              <a:rPr lang="en-US" b="0" i="0" dirty="0">
                <a:solidFill>
                  <a:srgbClr val="464855"/>
                </a:solidFill>
                <a:effectLst/>
                <a:latin typeface="Helvetica Neue"/>
              </a:rPr>
              <a:t>While ignorance can make you an easy target, learning about hackers, their tools and motives, and how to protect yourself makes you someone they're more likely to avoid. Just like how increasing your home security makes thieves less likely to break into your house, leveling up your computer security skills will turn hackers away as they seek easier targets.</a:t>
            </a:r>
          </a:p>
          <a:p>
            <a:endParaRPr lang="en-US" dirty="0"/>
          </a:p>
        </p:txBody>
      </p:sp>
      <p:sp>
        <p:nvSpPr>
          <p:cNvPr id="6" name="Slide Number Placeholder 5">
            <a:extLst>
              <a:ext uri="{FF2B5EF4-FFF2-40B4-BE49-F238E27FC236}">
                <a16:creationId xmlns="" xmlns:a16="http://schemas.microsoft.com/office/drawing/2014/main" id="{8EBD2CD8-9C5A-46A3-9CF8-2429545AEE5F}"/>
              </a:ext>
            </a:extLst>
          </p:cNvPr>
          <p:cNvSpPr>
            <a:spLocks noGrp="1"/>
          </p:cNvSpPr>
          <p:nvPr>
            <p:ph type="sldNum" sz="quarter" idx="15"/>
          </p:nvPr>
        </p:nvSpPr>
        <p:spPr/>
        <p:txBody>
          <a:bodyPr/>
          <a:lstStyle/>
          <a:p>
            <a:r>
              <a:rPr lang="en-US" noProof="0"/>
              <a:t>page </a:t>
            </a:r>
            <a:fld id="{19B51A1E-902D-48AF-9020-955120F399B6}" type="slidenum">
              <a:rPr lang="en-US" b="1" i="1" noProof="0" smtClean="0"/>
              <a:pPr/>
              <a:t>10</a:t>
            </a:fld>
            <a:endParaRPr lang="en-US" b="1" i="1" noProof="0" dirty="0"/>
          </a:p>
        </p:txBody>
      </p:sp>
      <p:pic>
        <p:nvPicPr>
          <p:cNvPr id="9" name="Picture 8">
            <a:extLst>
              <a:ext uri="{FF2B5EF4-FFF2-40B4-BE49-F238E27FC236}">
                <a16:creationId xmlns="" xmlns:a16="http://schemas.microsoft.com/office/drawing/2014/main" id="{8597C3FA-0FD6-442E-B965-BAD3E0F85BDB}"/>
              </a:ext>
            </a:extLst>
          </p:cNvPr>
          <p:cNvPicPr>
            <a:picLocks noChangeAspect="1"/>
          </p:cNvPicPr>
          <p:nvPr/>
        </p:nvPicPr>
        <p:blipFill>
          <a:blip r:embed="rId4"/>
          <a:stretch>
            <a:fillRect/>
          </a:stretch>
        </p:blipFill>
        <p:spPr>
          <a:xfrm>
            <a:off x="8967060" y="1512277"/>
            <a:ext cx="3275428" cy="2477086"/>
          </a:xfrm>
          <a:prstGeom prst="rect">
            <a:avLst/>
          </a:prstGeom>
        </p:spPr>
      </p:pic>
      <p:sp>
        <p:nvSpPr>
          <p:cNvPr id="10" name="Rectangle 9">
            <a:extLst>
              <a:ext uri="{FF2B5EF4-FFF2-40B4-BE49-F238E27FC236}">
                <a16:creationId xmlns="" xmlns:a16="http://schemas.microsoft.com/office/drawing/2014/main" id="{25A82BAC-48A5-4FDE-9B2E-965AD4CDF28C}"/>
              </a:ext>
            </a:extLst>
          </p:cNvPr>
          <p:cNvSpPr/>
          <p:nvPr/>
        </p:nvSpPr>
        <p:spPr>
          <a:xfrm>
            <a:off x="10785231" y="164123"/>
            <a:ext cx="1219200" cy="4454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105200"/>
      </p:ext>
    </p:extLst>
  </p:cSld>
  <p:clrMapOvr>
    <a:masterClrMapping/>
  </p:clrMapOvr>
  <mc:AlternateContent xmlns:mc="http://schemas.openxmlformats.org/markup-compatibility/2006" xmlns:p14="http://schemas.microsoft.com/office/powerpoint/2010/main">
    <mc:Choice Requires="p14">
      <p:transition spd="slow" p14:dur="4000" advTm="1000">
        <p14:vortex dir="r"/>
      </p:transition>
    </mc:Choice>
    <mc:Fallback xmlns="">
      <p:transition spd="slow" advTm="1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D84D53-6FCC-44B3-A440-29A5E5262186}"/>
              </a:ext>
            </a:extLst>
          </p:cNvPr>
          <p:cNvSpPr>
            <a:spLocks noGrp="1"/>
          </p:cNvSpPr>
          <p:nvPr>
            <p:ph sz="half" idx="2"/>
          </p:nvPr>
        </p:nvSpPr>
        <p:spPr>
          <a:xfrm>
            <a:off x="642974" y="1474891"/>
            <a:ext cx="8396408" cy="4608000"/>
          </a:xfrm>
        </p:spPr>
        <p:txBody>
          <a:bodyPr>
            <a:normAutofit fontScale="92500" lnSpcReduction="20000"/>
          </a:bodyPr>
          <a:lstStyle/>
          <a:p>
            <a:r>
              <a:rPr lang="en-US" b="0" i="0" dirty="0">
                <a:effectLst/>
                <a:latin typeface="ATT Aleck Sans"/>
              </a:rPr>
              <a:t>These days it seems that every time you open your favorite news source there is another data breach related headline.  Victimized companies of all sizes, cities, counties, and even government agencies have all been the subject of the “headline of shame” over the past several months or years. </a:t>
            </a:r>
          </a:p>
          <a:p>
            <a:r>
              <a:rPr lang="en-US" b="0" i="0" dirty="0">
                <a:effectLst/>
                <a:latin typeface="ATT Aleck Sans"/>
              </a:rPr>
              <a:t> With all this publicity and the increasing awareness of the general public about how data breaches can impact their personal privacy and financial wellbeing, it is no surprise that there is a lot of interest in preventing hacking.  </a:t>
            </a:r>
          </a:p>
          <a:p>
            <a:r>
              <a:rPr lang="en-US" b="0" i="0" dirty="0">
                <a:effectLst/>
                <a:latin typeface="ATT Aleck Sans"/>
              </a:rPr>
              <a:t>The trouble is that there is no way to prevent others from </a:t>
            </a:r>
            <a:r>
              <a:rPr lang="en-US" b="0" i="1" u="sng" dirty="0">
                <a:effectLst/>
                <a:latin typeface="ATT Aleck Sans"/>
              </a:rPr>
              <a:t>attempting</a:t>
            </a:r>
            <a:r>
              <a:rPr lang="en-US" b="0" i="0" dirty="0">
                <a:effectLst/>
                <a:latin typeface="ATT Aleck Sans"/>
              </a:rPr>
              <a:t> to hack into any target they chose.  Since there is a practically limitless number of targets to choose from, the attacker need only be lucky or skilled enough to succeed once.</a:t>
            </a:r>
          </a:p>
          <a:p>
            <a:r>
              <a:rPr lang="en-US" b="0" i="0" dirty="0">
                <a:effectLst/>
                <a:latin typeface="ATT Aleck Sans"/>
              </a:rPr>
              <a:t>In addition, </a:t>
            </a:r>
            <a:r>
              <a:rPr lang="en-US" b="0" i="0" u="none" strike="noStrike" dirty="0">
                <a:effectLst/>
                <a:latin typeface="ATT Aleck Sans"/>
                <a:hlinkClick r:id="rId2">
                  <a:extLst>
                    <a:ext uri="{A12FA001-AC4F-418D-AE19-62706E023703}">
                      <ahyp:hlinkClr xmlns="" xmlns:ahyp="http://schemas.microsoft.com/office/drawing/2018/hyperlinkcolor" val="tx"/>
                    </a:ext>
                  </a:extLst>
                </a:hlinkClick>
              </a:rPr>
              <a:t>the risk of successful prosecution of perpetrators remains low</a:t>
            </a:r>
            <a:r>
              <a:rPr lang="en-US" b="0" i="0" dirty="0">
                <a:effectLst/>
                <a:latin typeface="ATT Aleck Sans"/>
              </a:rPr>
              <a:t>.  However, while you can’t prevent hacking, you can help to reduce your attack surface to make your organization less likely to be the subject of attacks.</a:t>
            </a:r>
            <a:endParaRPr lang="en-US" dirty="0"/>
          </a:p>
        </p:txBody>
      </p:sp>
      <p:sp>
        <p:nvSpPr>
          <p:cNvPr id="7" name="Title 6">
            <a:extLst>
              <a:ext uri="{FF2B5EF4-FFF2-40B4-BE49-F238E27FC236}">
                <a16:creationId xmlns="" xmlns:a16="http://schemas.microsoft.com/office/drawing/2014/main" id="{A5877DFC-99BD-4A6A-BF0A-A59D9346410C}"/>
              </a:ext>
            </a:extLst>
          </p:cNvPr>
          <p:cNvSpPr>
            <a:spLocks noGrp="1"/>
          </p:cNvSpPr>
          <p:nvPr>
            <p:ph type="title"/>
          </p:nvPr>
        </p:nvSpPr>
        <p:spPr>
          <a:xfrm>
            <a:off x="324928" y="562708"/>
            <a:ext cx="11304364" cy="1170091"/>
          </a:xfrm>
        </p:spPr>
        <p:txBody>
          <a:bodyPr>
            <a:normAutofit fontScale="90000"/>
          </a:bodyPr>
          <a:lstStyle/>
          <a:p>
            <a:pPr algn="ctr"/>
            <a:r>
              <a:rPr lang="en-US" b="0" i="0" u="sng" dirty="0">
                <a:solidFill>
                  <a:srgbClr val="FFFFFF"/>
                </a:solidFill>
                <a:effectLst/>
                <a:latin typeface="ATT Aleck Sans"/>
              </a:rPr>
              <a:t>Hacking prevention: tips to reduce your attack surface</a:t>
            </a:r>
            <a:br>
              <a:rPr lang="en-US" b="0" i="0" u="sng" dirty="0">
                <a:solidFill>
                  <a:srgbClr val="FFFFFF"/>
                </a:solidFill>
                <a:effectLst/>
                <a:latin typeface="ATT Aleck Sans"/>
              </a:rPr>
            </a:br>
            <a:endParaRPr lang="en-US" b="0" i="0" u="sng" dirty="0">
              <a:solidFill>
                <a:srgbClr val="FFFFFF"/>
              </a:solidFill>
              <a:effectLst/>
              <a:latin typeface="ATT Aleck Sans"/>
            </a:endParaRPr>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 xmlns:a16="http://schemas.microsoft.com/office/drawing/2014/main" id="{9F88430A-FEB9-4361-80D3-1CBCAC6CFC83}"/>
              </a:ext>
            </a:extLst>
          </p:cNvPr>
          <p:cNvPicPr>
            <a:picLocks noChangeAspect="1"/>
          </p:cNvPicPr>
          <p:nvPr/>
        </p:nvPicPr>
        <p:blipFill>
          <a:blip r:embed="rId3"/>
          <a:stretch>
            <a:fillRect/>
          </a:stretch>
        </p:blipFill>
        <p:spPr>
          <a:xfrm>
            <a:off x="9039382" y="1524734"/>
            <a:ext cx="2827689" cy="2135817"/>
          </a:xfrm>
          <a:prstGeom prst="rect">
            <a:avLst/>
          </a:prstGeom>
        </p:spPr>
      </p:pic>
      <p:sp>
        <p:nvSpPr>
          <p:cNvPr id="2" name="Rectangle 1">
            <a:extLst>
              <a:ext uri="{FF2B5EF4-FFF2-40B4-BE49-F238E27FC236}">
                <a16:creationId xmlns="" xmlns:a16="http://schemas.microsoft.com/office/drawing/2014/main" id="{B499C8F7-A658-440C-95F1-2D555D62FB9E}"/>
              </a:ext>
            </a:extLst>
          </p:cNvPr>
          <p:cNvSpPr/>
          <p:nvPr/>
        </p:nvSpPr>
        <p:spPr>
          <a:xfrm>
            <a:off x="324929" y="375138"/>
            <a:ext cx="11702949" cy="601255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0802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D84D53-6FCC-44B3-A440-29A5E5262186}"/>
              </a:ext>
            </a:extLst>
          </p:cNvPr>
          <p:cNvSpPr>
            <a:spLocks noGrp="1"/>
          </p:cNvSpPr>
          <p:nvPr>
            <p:ph sz="half" idx="2"/>
          </p:nvPr>
        </p:nvSpPr>
        <p:spPr>
          <a:xfrm>
            <a:off x="384177" y="773722"/>
            <a:ext cx="9474931" cy="5737753"/>
          </a:xfrm>
        </p:spPr>
        <p:txBody>
          <a:bodyPr>
            <a:normAutofit fontScale="92500" lnSpcReduction="10000"/>
          </a:bodyPr>
          <a:lstStyle/>
          <a:p>
            <a:pPr marL="0" indent="0">
              <a:buNone/>
            </a:pPr>
            <a:r>
              <a:rPr lang="en-US" b="1" i="0" dirty="0">
                <a:solidFill>
                  <a:srgbClr val="000000"/>
                </a:solidFill>
                <a:effectLst/>
                <a:latin typeface="ATT Aleck Sans"/>
              </a:rPr>
              <a:t>1.</a:t>
            </a:r>
            <a:r>
              <a:rPr lang="en-US" b="1" i="0" u="sng" dirty="0">
                <a:solidFill>
                  <a:srgbClr val="000000"/>
                </a:solidFill>
                <a:effectLst/>
                <a:latin typeface="ATT Aleck Sans"/>
              </a:rPr>
              <a:t>Patch and Update Constantly</a:t>
            </a:r>
            <a:r>
              <a:rPr lang="en-US" b="0" i="0" dirty="0">
                <a:solidFill>
                  <a:srgbClr val="000000"/>
                </a:solidFill>
                <a:effectLst/>
                <a:latin typeface="ATT Aleck Sans"/>
              </a:rPr>
              <a:t>:  Ultimately the most hacker-resistant environment is the one that is best administered.  Organizations are short cutting system and network administration activities through budget / staff reductions and lack of training.  This practice often forces prioritization and choice about what tasks get done sooner, later or at all.  Over time this creates a large, persistent baseline of low to medium risk issues in the environment that can contribute to a wildfire event under the right conditions.  Lack of a complete asset inventory – both hardware and software – contributes to this risk as applications and devices become unmanaged.  Staying on top of patching, system/application updates, end of support/life platform migrations, user administration and configuration management is tedious, time consuming, and generally underappreciated; but this activity - more than any other single task, will reduce the risk of cyber events in an organization and dramatically reduce the risk of opportunistic attacks.</a:t>
            </a:r>
          </a:p>
          <a:p>
            <a:pPr marL="0" indent="0">
              <a:buNone/>
            </a:pPr>
            <a:r>
              <a:rPr lang="en-US" b="1" dirty="0">
                <a:solidFill>
                  <a:srgbClr val="000000"/>
                </a:solidFill>
                <a:latin typeface="ATT Aleck Sans"/>
              </a:rPr>
              <a:t>2.</a:t>
            </a:r>
            <a:r>
              <a:rPr lang="en-US" b="1" i="0" u="sng" dirty="0">
                <a:solidFill>
                  <a:srgbClr val="000000"/>
                </a:solidFill>
                <a:effectLst/>
                <a:latin typeface="ATT Aleck Sans"/>
              </a:rPr>
              <a:t> Email Security</a:t>
            </a:r>
            <a:r>
              <a:rPr lang="en-US" b="0" i="0" dirty="0">
                <a:solidFill>
                  <a:srgbClr val="000000"/>
                </a:solidFill>
                <a:effectLst/>
                <a:latin typeface="ATT Aleck Sans"/>
              </a:rPr>
              <a:t>:  Email is the number one entry point for malware into the enterprise.  No surprise really.  Given all the data that has pointed to this as the root cause of many breach events, it should be the next place where organizations double-down on security.  It is very important that organizations take the time to be informed consumers in this regard and understand what threats the email controls are preventing and what the remaining exposures are so that a layered control model can be put in place. </a:t>
            </a:r>
          </a:p>
          <a:p>
            <a:endParaRPr lang="en-US" dirty="0"/>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 xmlns:a16="http://schemas.microsoft.com/office/drawing/2014/main" id="{C0552A16-FC67-4BDB-97BD-125FFB1A540E}"/>
              </a:ext>
            </a:extLst>
          </p:cNvPr>
          <p:cNvPicPr>
            <a:picLocks noChangeAspect="1"/>
          </p:cNvPicPr>
          <p:nvPr/>
        </p:nvPicPr>
        <p:blipFill>
          <a:blip r:embed="rId2"/>
          <a:stretch>
            <a:fillRect/>
          </a:stretch>
        </p:blipFill>
        <p:spPr>
          <a:xfrm>
            <a:off x="9859108" y="1143000"/>
            <a:ext cx="2163641" cy="2080845"/>
          </a:xfrm>
          <a:prstGeom prst="rect">
            <a:avLst/>
          </a:prstGeom>
        </p:spPr>
      </p:pic>
      <p:sp>
        <p:nvSpPr>
          <p:cNvPr id="9" name="TextBox 8">
            <a:extLst>
              <a:ext uri="{FF2B5EF4-FFF2-40B4-BE49-F238E27FC236}">
                <a16:creationId xmlns="" xmlns:a16="http://schemas.microsoft.com/office/drawing/2014/main" id="{162B30E7-6D8A-47D3-BC69-B03E04F4A56C}"/>
              </a:ext>
            </a:extLst>
          </p:cNvPr>
          <p:cNvSpPr txBox="1"/>
          <p:nvPr/>
        </p:nvSpPr>
        <p:spPr>
          <a:xfrm>
            <a:off x="785446" y="0"/>
            <a:ext cx="8686800" cy="707886"/>
          </a:xfrm>
          <a:prstGeom prst="rect">
            <a:avLst/>
          </a:prstGeom>
          <a:noFill/>
        </p:spPr>
        <p:txBody>
          <a:bodyPr wrap="square" rtlCol="0">
            <a:spAutoFit/>
          </a:bodyPr>
          <a:lstStyle/>
          <a:p>
            <a:pPr algn="ctr"/>
            <a:r>
              <a:rPr lang="en-US" sz="4000" u="sng" dirty="0"/>
              <a:t>Some tips to prevent Hacking</a:t>
            </a:r>
          </a:p>
        </p:txBody>
      </p:sp>
      <p:pic>
        <p:nvPicPr>
          <p:cNvPr id="2050" name="Picture 2" descr="Best 5 Steps to Enhanced Email Security | Improve Email Security">
            <a:extLst>
              <a:ext uri="{FF2B5EF4-FFF2-40B4-BE49-F238E27FC236}">
                <a16:creationId xmlns="" xmlns:a16="http://schemas.microsoft.com/office/drawing/2014/main" id="{52C061AD-D735-42BB-876F-967200F69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7224" y="4222873"/>
            <a:ext cx="2295525" cy="2080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0C096AB8-97E2-4965-872C-6C45FD9E0C9B}"/>
              </a:ext>
            </a:extLst>
          </p:cNvPr>
          <p:cNvSpPr/>
          <p:nvPr/>
        </p:nvSpPr>
        <p:spPr>
          <a:xfrm>
            <a:off x="93785" y="140677"/>
            <a:ext cx="11928964" cy="6482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25585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D84D53-6FCC-44B3-A440-29A5E5262186}"/>
              </a:ext>
            </a:extLst>
          </p:cNvPr>
          <p:cNvSpPr>
            <a:spLocks noGrp="1"/>
          </p:cNvSpPr>
          <p:nvPr>
            <p:ph sz="half" idx="2"/>
          </p:nvPr>
        </p:nvSpPr>
        <p:spPr>
          <a:xfrm>
            <a:off x="384177" y="773722"/>
            <a:ext cx="9474931" cy="5737753"/>
          </a:xfrm>
        </p:spPr>
        <p:txBody>
          <a:bodyPr>
            <a:normAutofit lnSpcReduction="10000"/>
          </a:bodyPr>
          <a:lstStyle/>
          <a:p>
            <a:pPr marL="0" indent="0" algn="l">
              <a:buNone/>
            </a:pPr>
            <a:r>
              <a:rPr lang="en-US" b="1" dirty="0">
                <a:solidFill>
                  <a:srgbClr val="000000"/>
                </a:solidFill>
                <a:latin typeface="ATT Aleck Sans"/>
              </a:rPr>
              <a:t>3</a:t>
            </a:r>
            <a:r>
              <a:rPr lang="en-US" b="1" u="sng" dirty="0">
                <a:solidFill>
                  <a:srgbClr val="000000"/>
                </a:solidFill>
                <a:latin typeface="ATT Aleck Sans"/>
              </a:rPr>
              <a:t>.</a:t>
            </a:r>
            <a:r>
              <a:rPr lang="en-US" b="1" i="0" u="sng" dirty="0">
                <a:solidFill>
                  <a:srgbClr val="000000"/>
                </a:solidFill>
                <a:effectLst/>
                <a:latin typeface="ATT Aleck Sans"/>
              </a:rPr>
              <a:t>Endpoint Detection and Response</a:t>
            </a:r>
            <a:r>
              <a:rPr lang="en-US" b="0" i="0" dirty="0">
                <a:solidFill>
                  <a:srgbClr val="000000"/>
                </a:solidFill>
                <a:effectLst/>
                <a:latin typeface="ATT Aleck Sans"/>
              </a:rPr>
              <a:t>:  Most of that email is destined for a user that will click on attachments and potentially infect themselves with malware of some kind.  The second most common malware infection vector is through malicious web content; also, an end-user action.  As a result, it makes sense to have a thorough suite of controls on the endpoints and servers in the environment to identify and shutdown viruses, malware, and other potentially unwanted programs.  Making sure that all endpoints are under management and kept current will help prevent whack-a-mole malware infections that can persist in environments with inconsistently applied controls.</a:t>
            </a:r>
          </a:p>
          <a:p>
            <a:pPr marL="0" indent="0" algn="l">
              <a:buNone/>
            </a:pPr>
            <a:r>
              <a:rPr lang="en-US" b="1" i="0" dirty="0">
                <a:solidFill>
                  <a:srgbClr val="000000"/>
                </a:solidFill>
                <a:effectLst/>
                <a:latin typeface="ATT Aleck Sans"/>
              </a:rPr>
              <a:t>4.</a:t>
            </a:r>
            <a:r>
              <a:rPr lang="en-US" b="1" i="0" u="sng" dirty="0">
                <a:solidFill>
                  <a:srgbClr val="000000"/>
                </a:solidFill>
                <a:effectLst/>
                <a:latin typeface="ATT Aleck Sans"/>
              </a:rPr>
              <a:t>Segmentation and Egress Filtering</a:t>
            </a:r>
            <a:r>
              <a:rPr lang="en-US" b="0" i="0" dirty="0">
                <a:solidFill>
                  <a:srgbClr val="000000"/>
                </a:solidFill>
                <a:effectLst/>
                <a:latin typeface="ATT Aleck Sans"/>
              </a:rPr>
              <a:t>:  Just because a hacker or piece of malware makes its way into your environment, doesn’t mean they should be able to spread adjacent network nodes or waltz back out with your mission critical, regulated data.  Limiting the ability to communicate both across and outside the network through a combination of controls such as firewall policies and requiring the use of proxy servers is an often-overlooked opportunity for organizations to increase their security, limit the impact of an incident and  help prevent a network incident from becoming a public data breach. </a:t>
            </a:r>
          </a:p>
          <a:p>
            <a:endParaRPr lang="en-US" dirty="0"/>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 xmlns:a16="http://schemas.microsoft.com/office/drawing/2014/main" id="{E24A06F3-35DB-4AE1-8C26-5EAD24E91E68}"/>
              </a:ext>
            </a:extLst>
          </p:cNvPr>
          <p:cNvPicPr>
            <a:picLocks noChangeAspect="1"/>
          </p:cNvPicPr>
          <p:nvPr/>
        </p:nvPicPr>
        <p:blipFill>
          <a:blip r:embed="rId3"/>
          <a:stretch>
            <a:fillRect/>
          </a:stretch>
        </p:blipFill>
        <p:spPr>
          <a:xfrm>
            <a:off x="9595289" y="1473408"/>
            <a:ext cx="2432588" cy="1480808"/>
          </a:xfrm>
          <a:prstGeom prst="rect">
            <a:avLst/>
          </a:prstGeom>
        </p:spPr>
      </p:pic>
      <p:pic>
        <p:nvPicPr>
          <p:cNvPr id="6" name="Picture 5">
            <a:extLst>
              <a:ext uri="{FF2B5EF4-FFF2-40B4-BE49-F238E27FC236}">
                <a16:creationId xmlns="" xmlns:a16="http://schemas.microsoft.com/office/drawing/2014/main" id="{5CBA27B1-F9E8-486D-BA96-017F48A90B88}"/>
              </a:ext>
            </a:extLst>
          </p:cNvPr>
          <p:cNvPicPr>
            <a:picLocks noChangeAspect="1"/>
          </p:cNvPicPr>
          <p:nvPr/>
        </p:nvPicPr>
        <p:blipFill>
          <a:blip r:embed="rId4"/>
          <a:stretch>
            <a:fillRect/>
          </a:stretch>
        </p:blipFill>
        <p:spPr>
          <a:xfrm>
            <a:off x="9859108" y="3812101"/>
            <a:ext cx="2168770" cy="2037714"/>
          </a:xfrm>
          <a:prstGeom prst="rect">
            <a:avLst/>
          </a:prstGeom>
        </p:spPr>
      </p:pic>
      <p:sp>
        <p:nvSpPr>
          <p:cNvPr id="2" name="Rectangle 1">
            <a:extLst>
              <a:ext uri="{FF2B5EF4-FFF2-40B4-BE49-F238E27FC236}">
                <a16:creationId xmlns="" xmlns:a16="http://schemas.microsoft.com/office/drawing/2014/main" id="{DB39F24E-269B-47E0-A955-799931B60D2F}"/>
              </a:ext>
            </a:extLst>
          </p:cNvPr>
          <p:cNvSpPr/>
          <p:nvPr/>
        </p:nvSpPr>
        <p:spPr>
          <a:xfrm>
            <a:off x="234462" y="140677"/>
            <a:ext cx="11793415" cy="6370798"/>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87782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D84D53-6FCC-44B3-A440-29A5E5262186}"/>
              </a:ext>
            </a:extLst>
          </p:cNvPr>
          <p:cNvSpPr>
            <a:spLocks noGrp="1"/>
          </p:cNvSpPr>
          <p:nvPr>
            <p:ph sz="half" idx="2"/>
          </p:nvPr>
        </p:nvSpPr>
        <p:spPr>
          <a:xfrm>
            <a:off x="384179" y="773722"/>
            <a:ext cx="8455022" cy="5737753"/>
          </a:xfrm>
        </p:spPr>
        <p:txBody>
          <a:bodyPr>
            <a:normAutofit/>
          </a:bodyPr>
          <a:lstStyle/>
          <a:p>
            <a:pPr marL="0" indent="0" algn="l">
              <a:buNone/>
            </a:pPr>
            <a:r>
              <a:rPr lang="en-US" b="1" i="0" dirty="0">
                <a:solidFill>
                  <a:srgbClr val="000000"/>
                </a:solidFill>
                <a:effectLst/>
                <a:latin typeface="ATT Aleck Sans"/>
              </a:rPr>
              <a:t>5.</a:t>
            </a:r>
            <a:r>
              <a:rPr lang="en-US" b="1" i="0" u="sng" dirty="0">
                <a:solidFill>
                  <a:srgbClr val="000000"/>
                </a:solidFill>
                <a:effectLst/>
                <a:latin typeface="ATT Aleck Sans"/>
              </a:rPr>
              <a:t>Robust Detection Control Infrastructure</a:t>
            </a:r>
            <a:r>
              <a:rPr lang="en-US" b="1" i="0" dirty="0">
                <a:solidFill>
                  <a:srgbClr val="000000"/>
                </a:solidFill>
                <a:effectLst/>
                <a:latin typeface="ATT Aleck Sans"/>
              </a:rPr>
              <a:t>:</a:t>
            </a:r>
            <a:r>
              <a:rPr lang="en-US" b="0" i="0" dirty="0">
                <a:solidFill>
                  <a:srgbClr val="000000"/>
                </a:solidFill>
                <a:effectLst/>
                <a:latin typeface="ATT Aleck Sans"/>
              </a:rPr>
              <a:t>  History teaches us that prevention-centric strategies will fail and should be paired with detective controls to minimize time to detection and remediation.  Make certain you have a well-tuned SIEM/SOAPA/SOAR infrastructure as part of your security architecture and that that is receiving logs that cover the internal network and applications as well as through the perimeter.  This includes tuning of endpoint, application, and network device logs to enable an early detection and response capability in the environment.      </a:t>
            </a:r>
          </a:p>
          <a:p>
            <a:pPr marL="0" indent="0" algn="l">
              <a:buNone/>
            </a:pPr>
            <a:r>
              <a:rPr lang="en-US" dirty="0">
                <a:solidFill>
                  <a:srgbClr val="000000"/>
                </a:solidFill>
                <a:latin typeface="ATT Aleck Sans"/>
              </a:rPr>
              <a:t>6.</a:t>
            </a:r>
            <a:r>
              <a:rPr lang="en-US" b="1" i="0" u="sng" dirty="0">
                <a:solidFill>
                  <a:srgbClr val="000000"/>
                </a:solidFill>
                <a:effectLst/>
                <a:latin typeface="ATT Aleck Sans"/>
              </a:rPr>
              <a:t>Multi-factor / Multi-step Authentication</a:t>
            </a:r>
            <a:r>
              <a:rPr lang="en-US" b="1" i="0" dirty="0">
                <a:solidFill>
                  <a:srgbClr val="000000"/>
                </a:solidFill>
                <a:effectLst/>
                <a:latin typeface="ATT Aleck Sans"/>
              </a:rPr>
              <a:t>:</a:t>
            </a:r>
            <a:r>
              <a:rPr lang="en-US" b="0" i="0" dirty="0">
                <a:solidFill>
                  <a:srgbClr val="000000"/>
                </a:solidFill>
                <a:effectLst/>
                <a:latin typeface="ATT Aleck Sans"/>
              </a:rPr>
              <a:t>   The majority of breaches involve the use of cracked, intercepted or otherwise disclosed authentication credentials at some point.  Use strong, multi-factor authentication methods by default wherever possible.  Combined with the ability to detect and alert on failed login attempts, this practice can provide clues to users that may be the focus of targeted attacks. </a:t>
            </a:r>
          </a:p>
          <a:p>
            <a:endParaRPr lang="en-US" dirty="0"/>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Internal Security Audit for Increasing Product Quality [Checklist] |  Apriorit">
            <a:extLst>
              <a:ext uri="{FF2B5EF4-FFF2-40B4-BE49-F238E27FC236}">
                <a16:creationId xmlns="" xmlns:a16="http://schemas.microsoft.com/office/drawing/2014/main" id="{379C9ED0-D8BE-46A0-A98A-83789D3B7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046" y="1136406"/>
            <a:ext cx="2792775" cy="2040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lti-factor authentication: why you should be using it and how to  implement it - ramsac">
            <a:extLst>
              <a:ext uri="{FF2B5EF4-FFF2-40B4-BE49-F238E27FC236}">
                <a16:creationId xmlns="" xmlns:a16="http://schemas.microsoft.com/office/drawing/2014/main" id="{B2C4E942-FC16-4C0B-80D6-D3CA66D2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046" y="3516192"/>
            <a:ext cx="2792776" cy="249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5811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64BB63A1-03C6-461B-9B80-10F92C364CB1}"/>
              </a:ext>
            </a:extLst>
          </p:cNvPr>
          <p:cNvSpPr>
            <a:spLocks noGrp="1"/>
          </p:cNvSpPr>
          <p:nvPr>
            <p:ph type="sldNum" sz="quarter" idx="12"/>
          </p:nvPr>
        </p:nvSpPr>
        <p:spPr/>
        <p:txBody>
          <a:bodyPr/>
          <a:lstStyle/>
          <a:p>
            <a:r>
              <a:rPr lang="en-US" noProof="0"/>
              <a:t>page </a:t>
            </a:r>
            <a:fld id="{19B51A1E-902D-48AF-9020-955120F399B6}" type="slidenum">
              <a:rPr lang="en-US" b="1" i="1" noProof="0" smtClean="0"/>
              <a:pPr/>
              <a:t>15</a:t>
            </a:fld>
            <a:endParaRPr lang="en-US" b="1" i="1" noProof="0" dirty="0"/>
          </a:p>
        </p:txBody>
      </p:sp>
      <p:pic>
        <p:nvPicPr>
          <p:cNvPr id="3074" name="Picture 2" descr="A Christmas Thank You Note — Who You Should Write Them To">
            <a:extLst>
              <a:ext uri="{FF2B5EF4-FFF2-40B4-BE49-F238E27FC236}">
                <a16:creationId xmlns="" xmlns:a16="http://schemas.microsoft.com/office/drawing/2014/main" id="{DE1ACD35-2089-4F12-8EE1-05E57DAB1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86" y="269047"/>
            <a:ext cx="11687908" cy="63199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9D850F0-2710-4A64-99B8-638925CD7BE2}"/>
              </a:ext>
            </a:extLst>
          </p:cNvPr>
          <p:cNvSpPr txBox="1"/>
          <p:nvPr/>
        </p:nvSpPr>
        <p:spPr>
          <a:xfrm>
            <a:off x="8708206" y="5208165"/>
            <a:ext cx="2522501" cy="1015663"/>
          </a:xfrm>
          <a:prstGeom prst="rect">
            <a:avLst/>
          </a:prstGeom>
          <a:noFill/>
        </p:spPr>
        <p:txBody>
          <a:bodyPr wrap="square" rtlCol="0">
            <a:spAutoFit/>
          </a:bodyPr>
          <a:lstStyle/>
          <a:p>
            <a:r>
              <a:rPr lang="en-US" dirty="0"/>
              <a:t>	</a:t>
            </a:r>
            <a:r>
              <a:rPr lang="en-US" sz="2000" dirty="0">
                <a:solidFill>
                  <a:schemeClr val="accent1">
                    <a:lumMod val="40000"/>
                    <a:lumOff val="60000"/>
                  </a:schemeClr>
                </a:solidFill>
                <a:latin typeface="Arial" panose="020B0604020202020204" pitchFamily="34" charset="0"/>
                <a:cs typeface="Arial" panose="020B0604020202020204" pitchFamily="34" charset="0"/>
              </a:rPr>
              <a:t>Done by</a:t>
            </a:r>
          </a:p>
          <a:p>
            <a:r>
              <a:rPr lang="en-US" sz="2000" dirty="0">
                <a:solidFill>
                  <a:schemeClr val="accent1">
                    <a:lumMod val="40000"/>
                    <a:lumOff val="60000"/>
                  </a:schemeClr>
                </a:solidFill>
                <a:latin typeface="Arial" panose="020B0604020202020204" pitchFamily="34" charset="0"/>
                <a:cs typeface="Arial" panose="020B0604020202020204" pitchFamily="34" charset="0"/>
              </a:rPr>
              <a:t>	K.MOUNAV</a:t>
            </a:r>
          </a:p>
          <a:p>
            <a:r>
              <a:rPr lang="en-US" sz="2000" dirty="0">
                <a:solidFill>
                  <a:schemeClr val="accent1">
                    <a:lumMod val="40000"/>
                    <a:lumOff val="60000"/>
                  </a:schemeClr>
                </a:solidFill>
                <a:latin typeface="Arial" panose="020B0604020202020204" pitchFamily="34" charset="0"/>
                <a:cs typeface="Arial" panose="020B0604020202020204" pitchFamily="34" charset="0"/>
              </a:rPr>
              <a:t>	M.J.N.V SAI</a:t>
            </a:r>
          </a:p>
        </p:txBody>
      </p:sp>
    </p:spTree>
    <p:extLst>
      <p:ext uri="{BB962C8B-B14F-4D97-AF65-F5344CB8AC3E}">
        <p14:creationId xmlns:p14="http://schemas.microsoft.com/office/powerpoint/2010/main" val="31778117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27A6E17-4058-43A9-8EC1-0760CFEF0C90}"/>
              </a:ext>
            </a:extLst>
          </p:cNvPr>
          <p:cNvSpPr>
            <a:spLocks noGrp="1"/>
          </p:cNvSpPr>
          <p:nvPr>
            <p:ph type="body" idx="1"/>
          </p:nvPr>
        </p:nvSpPr>
        <p:spPr>
          <a:xfrm>
            <a:off x="579324" y="1672361"/>
            <a:ext cx="3069500" cy="997168"/>
          </a:xfrm>
        </p:spPr>
        <p:txBody>
          <a:bodyPr/>
          <a:lstStyle/>
          <a:p>
            <a:r>
              <a:rPr lang="en-US" sz="5400" dirty="0"/>
              <a:t>1</a:t>
            </a:r>
            <a:r>
              <a:rPr lang="en-US" dirty="0"/>
              <a:t>.</a:t>
            </a:r>
            <a:r>
              <a:rPr lang="en-US" sz="3600" dirty="0"/>
              <a:t>Surface web</a:t>
            </a:r>
            <a:endParaRPr lang="en-US" dirty="0"/>
          </a:p>
        </p:txBody>
      </p:sp>
      <p:pic>
        <p:nvPicPr>
          <p:cNvPr id="18" name="Content Placeholder 17">
            <a:extLst>
              <a:ext uri="{FF2B5EF4-FFF2-40B4-BE49-F238E27FC236}">
                <a16:creationId xmlns="" xmlns:a16="http://schemas.microsoft.com/office/drawing/2014/main" id="{0264EF2A-FE3E-424C-832D-3148C9E12A02}"/>
              </a:ext>
            </a:extLst>
          </p:cNvPr>
          <p:cNvPicPr>
            <a:picLocks noGrp="1" noChangeAspect="1"/>
          </p:cNvPicPr>
          <p:nvPr>
            <p:ph sz="half" idx="2"/>
          </p:nvPr>
        </p:nvPicPr>
        <p:blipFill>
          <a:blip r:embed="rId2"/>
          <a:stretch>
            <a:fillRect/>
          </a:stretch>
        </p:blipFill>
        <p:spPr>
          <a:xfrm>
            <a:off x="579324" y="2912722"/>
            <a:ext cx="3069500" cy="2733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 xmlns:a16="http://schemas.microsoft.com/office/drawing/2014/main" id="{7F1DD83A-9D55-4AB2-ACA6-85DF681B6D69}"/>
              </a:ext>
            </a:extLst>
          </p:cNvPr>
          <p:cNvSpPr>
            <a:spLocks noGrp="1"/>
          </p:cNvSpPr>
          <p:nvPr>
            <p:ph type="body" sz="quarter" idx="13"/>
          </p:nvPr>
        </p:nvSpPr>
        <p:spPr>
          <a:xfrm>
            <a:off x="4201889" y="1628292"/>
            <a:ext cx="3069500" cy="1008000"/>
          </a:xfrm>
        </p:spPr>
        <p:txBody>
          <a:bodyPr/>
          <a:lstStyle/>
          <a:p>
            <a:r>
              <a:rPr lang="en-US" sz="6000" dirty="0"/>
              <a:t>2</a:t>
            </a:r>
            <a:r>
              <a:rPr lang="en-US" dirty="0"/>
              <a:t>.</a:t>
            </a:r>
            <a:r>
              <a:rPr lang="en-US" sz="4000" dirty="0"/>
              <a:t>Deep web</a:t>
            </a:r>
            <a:endParaRPr lang="en-US" dirty="0"/>
          </a:p>
        </p:txBody>
      </p:sp>
      <p:sp>
        <p:nvSpPr>
          <p:cNvPr id="6" name="Title 5">
            <a:extLst>
              <a:ext uri="{FF2B5EF4-FFF2-40B4-BE49-F238E27FC236}">
                <a16:creationId xmlns="" xmlns:a16="http://schemas.microsoft.com/office/drawing/2014/main" id="{8243B83D-6709-4808-9E21-8B85807960B4}"/>
              </a:ext>
            </a:extLst>
          </p:cNvPr>
          <p:cNvSpPr>
            <a:spLocks noGrp="1"/>
          </p:cNvSpPr>
          <p:nvPr>
            <p:ph type="title"/>
          </p:nvPr>
        </p:nvSpPr>
        <p:spPr>
          <a:xfrm>
            <a:off x="601682" y="432000"/>
            <a:ext cx="9973553" cy="997168"/>
          </a:xfrm>
        </p:spPr>
        <p:txBody>
          <a:bodyPr/>
          <a:lstStyle/>
          <a:p>
            <a:pPr algn="ctr"/>
            <a:r>
              <a:rPr lang="en-US" sz="6600" u="sng" dirty="0"/>
              <a:t>Types of webs </a:t>
            </a:r>
          </a:p>
        </p:txBody>
      </p:sp>
      <p:sp>
        <p:nvSpPr>
          <p:cNvPr id="7" name="Slide Number Placeholder 6">
            <a:extLst>
              <a:ext uri="{FF2B5EF4-FFF2-40B4-BE49-F238E27FC236}">
                <a16:creationId xmlns="" xmlns:a16="http://schemas.microsoft.com/office/drawing/2014/main" id="{8DD87B57-AF17-489C-9E7B-E0CC7AE4EB57}"/>
              </a:ext>
            </a:extLst>
          </p:cNvPr>
          <p:cNvSpPr>
            <a:spLocks noGrp="1"/>
          </p:cNvSpPr>
          <p:nvPr>
            <p:ph type="sldNum" sz="quarter" idx="19"/>
          </p:nvPr>
        </p:nvSpPr>
        <p:spPr/>
        <p:txBody>
          <a:bodyPr/>
          <a:lstStyle/>
          <a:p>
            <a:r>
              <a:rPr lang="en-US" noProof="0"/>
              <a:t>page </a:t>
            </a:r>
            <a:fld id="{19B51A1E-902D-48AF-9020-955120F399B6}" type="slidenum">
              <a:rPr lang="en-US" b="1" i="1" noProof="0" smtClean="0"/>
              <a:pPr/>
              <a:t>2</a:t>
            </a:fld>
            <a:endParaRPr lang="en-US" b="1" i="1" noProof="0" dirty="0"/>
          </a:p>
        </p:txBody>
      </p:sp>
      <p:sp>
        <p:nvSpPr>
          <p:cNvPr id="12" name="TextBox 11">
            <a:extLst>
              <a:ext uri="{FF2B5EF4-FFF2-40B4-BE49-F238E27FC236}">
                <a16:creationId xmlns="" xmlns:a16="http://schemas.microsoft.com/office/drawing/2014/main" id="{7F727A47-5E7A-4A5E-BEAF-700CA82091CB}"/>
              </a:ext>
            </a:extLst>
          </p:cNvPr>
          <p:cNvSpPr txBox="1"/>
          <p:nvPr/>
        </p:nvSpPr>
        <p:spPr>
          <a:xfrm>
            <a:off x="8345366" y="2340595"/>
            <a:ext cx="3256084" cy="707886"/>
          </a:xfrm>
          <a:prstGeom prst="rect">
            <a:avLst/>
          </a:prstGeom>
          <a:solidFill>
            <a:schemeClr val="tx1"/>
          </a:solidFill>
          <a:ln>
            <a:solidFill>
              <a:schemeClr val="tx1"/>
            </a:solidFill>
          </a:ln>
        </p:spPr>
        <p:txBody>
          <a:bodyPr wrap="square" rtlCol="0">
            <a:spAutoFit/>
          </a:bodyPr>
          <a:lstStyle/>
          <a:p>
            <a:r>
              <a:rPr lang="en-US" sz="4000" b="1" dirty="0">
                <a:solidFill>
                  <a:schemeClr val="bg1"/>
                </a:solidFill>
              </a:rPr>
              <a:t>.</a:t>
            </a:r>
            <a:endParaRPr lang="en-US" sz="4000" dirty="0"/>
          </a:p>
        </p:txBody>
      </p:sp>
      <p:pic>
        <p:nvPicPr>
          <p:cNvPr id="22" name="Picture 21">
            <a:extLst>
              <a:ext uri="{FF2B5EF4-FFF2-40B4-BE49-F238E27FC236}">
                <a16:creationId xmlns="" xmlns:a16="http://schemas.microsoft.com/office/drawing/2014/main" id="{79C817F9-A5C4-4F4C-B93C-C9D33CE8161F}"/>
              </a:ext>
            </a:extLst>
          </p:cNvPr>
          <p:cNvPicPr>
            <a:picLocks noChangeAspect="1"/>
          </p:cNvPicPr>
          <p:nvPr/>
        </p:nvPicPr>
        <p:blipFill>
          <a:blip r:embed="rId3"/>
          <a:stretch>
            <a:fillRect/>
          </a:stretch>
        </p:blipFill>
        <p:spPr>
          <a:xfrm>
            <a:off x="4120048" y="2835416"/>
            <a:ext cx="3360771" cy="2733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extBox 27">
            <a:extLst>
              <a:ext uri="{FF2B5EF4-FFF2-40B4-BE49-F238E27FC236}">
                <a16:creationId xmlns="" xmlns:a16="http://schemas.microsoft.com/office/drawing/2014/main" id="{02BAD245-4561-4DBB-97FC-7D171E1B9031}"/>
              </a:ext>
            </a:extLst>
          </p:cNvPr>
          <p:cNvSpPr txBox="1"/>
          <p:nvPr/>
        </p:nvSpPr>
        <p:spPr>
          <a:xfrm>
            <a:off x="7659806" y="1600188"/>
            <a:ext cx="7696814" cy="1754326"/>
          </a:xfrm>
          <a:prstGeom prst="rect">
            <a:avLst/>
          </a:prstGeom>
          <a:noFill/>
        </p:spPr>
        <p:txBody>
          <a:bodyPr wrap="square">
            <a:spAutoFit/>
          </a:bodyPr>
          <a:lstStyle/>
          <a:p>
            <a:r>
              <a:rPr lang="en-US" sz="5400" b="1" dirty="0">
                <a:solidFill>
                  <a:schemeClr val="bg1"/>
                </a:solidFill>
              </a:rPr>
              <a:t>3. Dark web</a:t>
            </a:r>
            <a:endParaRPr lang="en-US" sz="5400" dirty="0"/>
          </a:p>
          <a:p>
            <a:endParaRPr lang="en-US" sz="5400" dirty="0"/>
          </a:p>
        </p:txBody>
      </p:sp>
      <p:sp>
        <p:nvSpPr>
          <p:cNvPr id="29" name="TextBox 28">
            <a:extLst>
              <a:ext uri="{FF2B5EF4-FFF2-40B4-BE49-F238E27FC236}">
                <a16:creationId xmlns="" xmlns:a16="http://schemas.microsoft.com/office/drawing/2014/main" id="{2168661B-CA22-466E-BE13-00F4BE3FD295}"/>
              </a:ext>
            </a:extLst>
          </p:cNvPr>
          <p:cNvSpPr txBox="1"/>
          <p:nvPr/>
        </p:nvSpPr>
        <p:spPr>
          <a:xfrm>
            <a:off x="7860890" y="3051789"/>
            <a:ext cx="3256084" cy="3292732"/>
          </a:xfrm>
          <a:prstGeom prst="rect">
            <a:avLst/>
          </a:prstGeom>
          <a:noFill/>
        </p:spPr>
        <p:txBody>
          <a:bodyPr wrap="square" rtlCol="0">
            <a:spAutoFit/>
          </a:bodyPr>
          <a:lstStyle/>
          <a:p>
            <a:endParaRPr lang="en-US" dirty="0"/>
          </a:p>
        </p:txBody>
      </p:sp>
      <p:pic>
        <p:nvPicPr>
          <p:cNvPr id="31" name="Picture 30">
            <a:extLst>
              <a:ext uri="{FF2B5EF4-FFF2-40B4-BE49-F238E27FC236}">
                <a16:creationId xmlns="" xmlns:a16="http://schemas.microsoft.com/office/drawing/2014/main" id="{6D867C22-C9E8-434B-A285-04E35554336F}"/>
              </a:ext>
            </a:extLst>
          </p:cNvPr>
          <p:cNvPicPr>
            <a:picLocks noChangeAspect="1"/>
          </p:cNvPicPr>
          <p:nvPr/>
        </p:nvPicPr>
        <p:blipFill>
          <a:blip r:embed="rId4"/>
          <a:stretch>
            <a:fillRect/>
          </a:stretch>
        </p:blipFill>
        <p:spPr>
          <a:xfrm>
            <a:off x="7941425" y="2835416"/>
            <a:ext cx="2881080" cy="2733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Rectangle 31">
            <a:extLst>
              <a:ext uri="{FF2B5EF4-FFF2-40B4-BE49-F238E27FC236}">
                <a16:creationId xmlns="" xmlns:a16="http://schemas.microsoft.com/office/drawing/2014/main" id="{41F9DF66-BCBD-4E11-B62E-F956443FACE6}"/>
              </a:ext>
            </a:extLst>
          </p:cNvPr>
          <p:cNvSpPr/>
          <p:nvPr/>
        </p:nvSpPr>
        <p:spPr>
          <a:xfrm>
            <a:off x="10575235" y="188807"/>
            <a:ext cx="1574970" cy="567865"/>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Rectangle 2">
            <a:extLst>
              <a:ext uri="{FF2B5EF4-FFF2-40B4-BE49-F238E27FC236}">
                <a16:creationId xmlns="" xmlns:a16="http://schemas.microsoft.com/office/drawing/2014/main" id="{0A5E112C-0E74-41F3-96A9-490606D95FDB}"/>
              </a:ext>
            </a:extLst>
          </p:cNvPr>
          <p:cNvSpPr/>
          <p:nvPr/>
        </p:nvSpPr>
        <p:spPr>
          <a:xfrm>
            <a:off x="316523" y="432000"/>
            <a:ext cx="11500339" cy="5769508"/>
          </a:xfrm>
          <a:prstGeom prst="rect">
            <a:avLst/>
          </a:prstGeom>
          <a:noFill/>
          <a:ln w="28575">
            <a:solidFill>
              <a:schemeClr val="tx2">
                <a:lumMod val="20000"/>
                <a:lumOff val="80000"/>
              </a:schemeClr>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97266881"/>
      </p:ext>
    </p:extLst>
  </p:cSld>
  <p:clrMapOvr>
    <a:masterClrMapping/>
  </p:clrMapOvr>
  <mc:AlternateContent xmlns:mc="http://schemas.openxmlformats.org/markup-compatibility/2006" xmlns:p14="http://schemas.microsoft.com/office/powerpoint/2010/main">
    <mc:Choice Requires="p14">
      <p:transition spd="slow" p14:dur="1200" advTm="1000">
        <p:dissolve/>
      </p:transition>
    </mc:Choice>
    <mc:Fallback xmlns="">
      <p:transition spd="slow" advTm="1000">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34055D-E117-421C-A29E-910BF3878556}"/>
              </a:ext>
            </a:extLst>
          </p:cNvPr>
          <p:cNvSpPr>
            <a:spLocks noGrp="1"/>
          </p:cNvSpPr>
          <p:nvPr>
            <p:ph sz="half" idx="2"/>
          </p:nvPr>
        </p:nvSpPr>
        <p:spPr>
          <a:xfrm>
            <a:off x="601682" y="1309478"/>
            <a:ext cx="8448533" cy="4624153"/>
          </a:xfrm>
        </p:spPr>
        <p:txBody>
          <a:bodyPr/>
          <a:lstStyle/>
          <a:p>
            <a:pPr>
              <a:buFont typeface="Wingdings" panose="05000000000000000000" pitchFamily="2" charset="2"/>
              <a:buChar char="Ø"/>
            </a:pPr>
            <a:r>
              <a:rPr lang="en-US" sz="2400" b="0" i="0" dirty="0">
                <a:effectLst/>
                <a:latin typeface="Arial" panose="020B0604020202020204" pitchFamily="34" charset="0"/>
              </a:rPr>
              <a:t>The </a:t>
            </a:r>
            <a:r>
              <a:rPr lang="en-US" sz="2400" b="1" i="0" dirty="0">
                <a:effectLst/>
                <a:latin typeface="Arial" panose="020B0604020202020204" pitchFamily="34" charset="0"/>
              </a:rPr>
              <a:t>Surface Web</a:t>
            </a:r>
            <a:r>
              <a:rPr lang="en-US" sz="2400" b="0" i="0" dirty="0">
                <a:effectLst/>
                <a:latin typeface="Arial" panose="020B0604020202020204" pitchFamily="34" charset="0"/>
              </a:rPr>
              <a:t> (also called the </a:t>
            </a:r>
            <a:r>
              <a:rPr lang="en-US" sz="2400" b="1" i="0" dirty="0">
                <a:effectLst/>
                <a:latin typeface="Arial" panose="020B0604020202020204" pitchFamily="34" charset="0"/>
              </a:rPr>
              <a:t>Visible Web</a:t>
            </a:r>
            <a:r>
              <a:rPr lang="en-US" sz="2400" b="0" i="0" dirty="0">
                <a:effectLst/>
                <a:latin typeface="Arial" panose="020B0604020202020204" pitchFamily="34" charset="0"/>
              </a:rPr>
              <a:t>, </a:t>
            </a:r>
            <a:r>
              <a:rPr lang="en-US" sz="2400" b="1" i="0" dirty="0">
                <a:effectLst/>
                <a:latin typeface="Arial" panose="020B0604020202020204" pitchFamily="34" charset="0"/>
              </a:rPr>
              <a:t>Indexed Web</a:t>
            </a:r>
            <a:r>
              <a:rPr lang="en-US" sz="2400" b="0" i="0" dirty="0">
                <a:effectLst/>
                <a:latin typeface="Arial" panose="020B0604020202020204" pitchFamily="34" charset="0"/>
              </a:rPr>
              <a:t>, </a:t>
            </a:r>
            <a:r>
              <a:rPr lang="en-US" sz="2400" b="1" i="0" dirty="0">
                <a:effectLst/>
                <a:latin typeface="Arial" panose="020B0604020202020204" pitchFamily="34" charset="0"/>
              </a:rPr>
              <a:t>Indexable Web</a:t>
            </a:r>
            <a:r>
              <a:rPr lang="en-US" sz="2400" b="0" i="0" dirty="0">
                <a:effectLst/>
                <a:latin typeface="Arial" panose="020B0604020202020204" pitchFamily="34" charset="0"/>
              </a:rPr>
              <a:t> or </a:t>
            </a:r>
            <a:r>
              <a:rPr lang="en-US" sz="2400" b="1" i="0" dirty="0">
                <a:effectLst/>
                <a:latin typeface="Arial" panose="020B0604020202020204" pitchFamily="34" charset="0"/>
              </a:rPr>
              <a:t>Lightnet</a:t>
            </a:r>
            <a:r>
              <a:rPr lang="en-US" sz="2400" b="0" i="0" dirty="0">
                <a:effectLst/>
                <a:latin typeface="Arial" panose="020B0604020202020204" pitchFamily="34" charset="0"/>
              </a:rPr>
              <a:t>)</a:t>
            </a:r>
            <a:r>
              <a:rPr lang="en-US" sz="2400" b="0" i="0" u="none" strike="noStrike" baseline="30000" dirty="0">
                <a:effectLst/>
                <a:latin typeface="Arial" panose="020B0604020202020204" pitchFamily="34" charset="0"/>
              </a:rPr>
              <a:t> </a:t>
            </a:r>
            <a:r>
              <a:rPr lang="en-US" sz="2400" b="0" i="0" dirty="0">
                <a:effectLst/>
                <a:latin typeface="Arial" panose="020B0604020202020204" pitchFamily="34" charset="0"/>
              </a:rPr>
              <a:t>is the portion of the </a:t>
            </a:r>
            <a:r>
              <a:rPr lang="en-US" sz="2400" b="0" i="0" u="none" strike="noStrike" dirty="0">
                <a:effectLst/>
                <a:latin typeface="Arial" panose="020B0604020202020204" pitchFamily="34" charset="0"/>
                <a:hlinkClick r:id="rId2" tooltip="World Wide Web">
                  <a:extLst>
                    <a:ext uri="{A12FA001-AC4F-418D-AE19-62706E023703}">
                      <ahyp:hlinkClr xmlns="" xmlns:ahyp="http://schemas.microsoft.com/office/drawing/2018/hyperlinkcolor" val="tx"/>
                    </a:ext>
                  </a:extLst>
                </a:hlinkClick>
              </a:rPr>
              <a:t>World Wide Web</a:t>
            </a:r>
            <a:r>
              <a:rPr lang="en-US" sz="2400" b="0" i="0" dirty="0">
                <a:effectLst/>
                <a:latin typeface="Arial" panose="020B0604020202020204" pitchFamily="34" charset="0"/>
              </a:rPr>
              <a:t> that is readily available to the general public and searchable with standard </a:t>
            </a:r>
            <a:r>
              <a:rPr lang="en-US" sz="2400" b="0" i="0" u="none" strike="noStrike" dirty="0">
                <a:effectLst/>
                <a:latin typeface="Arial" panose="020B0604020202020204" pitchFamily="34" charset="0"/>
                <a:hlinkClick r:id="rId3" tooltip="Web search engine">
                  <a:extLst>
                    <a:ext uri="{A12FA001-AC4F-418D-AE19-62706E023703}">
                      <ahyp:hlinkClr xmlns="" xmlns:ahyp="http://schemas.microsoft.com/office/drawing/2018/hyperlinkcolor" val="tx"/>
                    </a:ext>
                  </a:extLst>
                </a:hlinkClick>
              </a:rPr>
              <a:t>web search engines</a:t>
            </a:r>
            <a:r>
              <a:rPr lang="en-US" sz="2400" b="0" i="0" dirty="0">
                <a:effectLst/>
                <a:latin typeface="Arial" panose="020B0604020202020204" pitchFamily="34" charset="0"/>
              </a:rPr>
              <a:t>.</a:t>
            </a:r>
          </a:p>
          <a:p>
            <a:pPr>
              <a:buFont typeface="Wingdings" panose="05000000000000000000" pitchFamily="2" charset="2"/>
              <a:buChar char="Ø"/>
            </a:pPr>
            <a:r>
              <a:rPr lang="en-US" sz="2400" b="0" i="0" dirty="0">
                <a:effectLst/>
                <a:latin typeface="Arial" panose="020B0604020202020204" pitchFamily="34" charset="0"/>
              </a:rPr>
              <a:t> It is the opposite of the </a:t>
            </a:r>
            <a:r>
              <a:rPr lang="en-US" sz="2400" b="0" i="0" u="none" strike="noStrike" dirty="0">
                <a:effectLst/>
                <a:latin typeface="Arial" panose="020B0604020202020204" pitchFamily="34" charset="0"/>
                <a:hlinkClick r:id="rId4" tooltip="Deep web">
                  <a:extLst>
                    <a:ext uri="{A12FA001-AC4F-418D-AE19-62706E023703}">
                      <ahyp:hlinkClr xmlns="" xmlns:ahyp="http://schemas.microsoft.com/office/drawing/2018/hyperlinkcolor" val="tx"/>
                    </a:ext>
                  </a:extLst>
                </a:hlinkClick>
              </a:rPr>
              <a:t>deep web</a:t>
            </a:r>
            <a:r>
              <a:rPr lang="en-US" sz="2400" b="0" i="0" dirty="0">
                <a:effectLst/>
                <a:latin typeface="Arial" panose="020B0604020202020204" pitchFamily="34" charset="0"/>
              </a:rPr>
              <a:t>, the part of the web not indexed by a </a:t>
            </a:r>
            <a:r>
              <a:rPr lang="en-US" sz="2400" b="0" i="0" strike="noStrike" dirty="0">
                <a:effectLst/>
                <a:latin typeface="Arial" panose="020B0604020202020204" pitchFamily="34" charset="0"/>
                <a:hlinkClick r:id="rId3">
                  <a:extLst>
                    <a:ext uri="{A12FA001-AC4F-418D-AE19-62706E023703}">
                      <ahyp:hlinkClr xmlns="" xmlns:ahyp="http://schemas.microsoft.com/office/drawing/2018/hyperlinkcolor" val="tx"/>
                    </a:ext>
                  </a:extLst>
                </a:hlinkClick>
              </a:rPr>
              <a:t>web search engine</a:t>
            </a:r>
            <a:r>
              <a:rPr lang="en-US" sz="2400" b="0" i="0" dirty="0">
                <a:effectLst/>
                <a:latin typeface="Arial" panose="020B0604020202020204" pitchFamily="34" charset="0"/>
              </a:rPr>
              <a:t>.</a:t>
            </a:r>
            <a:r>
              <a:rPr lang="en-US" sz="2400" b="0" i="0" u="none" strike="noStrike" baseline="30000" dirty="0">
                <a:effectLst/>
                <a:latin typeface="Arial" panose="020B0604020202020204" pitchFamily="34" charset="0"/>
              </a:rPr>
              <a:t> </a:t>
            </a:r>
          </a:p>
          <a:p>
            <a:pPr>
              <a:buFont typeface="Wingdings" panose="05000000000000000000" pitchFamily="2" charset="2"/>
              <a:buChar char="Ø"/>
            </a:pPr>
            <a:r>
              <a:rPr lang="en-US" sz="2400" b="0" i="0" dirty="0">
                <a:effectLst/>
                <a:latin typeface="Arial" panose="020B0604020202020204" pitchFamily="34" charset="0"/>
              </a:rPr>
              <a:t>The Surface Web only consists of 10 percent of the information that is on the internet.</a:t>
            </a:r>
            <a:r>
              <a:rPr lang="en-US" sz="2400" b="0" i="0" u="none" strike="noStrike" baseline="30000" dirty="0">
                <a:effectLst/>
                <a:latin typeface="Arial" panose="020B0604020202020204" pitchFamily="34" charset="0"/>
              </a:rPr>
              <a:t> </a:t>
            </a:r>
          </a:p>
          <a:p>
            <a:pPr>
              <a:buFont typeface="Wingdings" panose="05000000000000000000" pitchFamily="2" charset="2"/>
              <a:buChar char="Ø"/>
            </a:pPr>
            <a:r>
              <a:rPr lang="en-US" sz="2400" b="0" i="0" dirty="0">
                <a:effectLst/>
                <a:latin typeface="Arial" panose="020B0604020202020204" pitchFamily="34" charset="0"/>
              </a:rPr>
              <a:t>The Surface Web is made with a collection of public Web pages on a server accessible by any search engine.</a:t>
            </a:r>
            <a:endParaRPr lang="en-US" sz="2400" dirty="0"/>
          </a:p>
        </p:txBody>
      </p:sp>
      <p:sp>
        <p:nvSpPr>
          <p:cNvPr id="6" name="Slide Number Placeholder 5">
            <a:extLst>
              <a:ext uri="{FF2B5EF4-FFF2-40B4-BE49-F238E27FC236}">
                <a16:creationId xmlns="" xmlns:a16="http://schemas.microsoft.com/office/drawing/2014/main" id="{C07EA585-16DC-47E0-B775-EAA370E9920F}"/>
              </a:ext>
            </a:extLst>
          </p:cNvPr>
          <p:cNvSpPr>
            <a:spLocks noGrp="1"/>
          </p:cNvSpPr>
          <p:nvPr>
            <p:ph type="sldNum" sz="quarter" idx="15"/>
          </p:nvPr>
        </p:nvSpPr>
        <p:spPr/>
        <p:txBody>
          <a:bodyPr/>
          <a:lstStyle/>
          <a:p>
            <a:r>
              <a:rPr lang="en-US" noProof="0"/>
              <a:t>page </a:t>
            </a:r>
            <a:fld id="{19B51A1E-902D-48AF-9020-955120F399B6}" type="slidenum">
              <a:rPr lang="en-US" b="1" i="1" noProof="0" smtClean="0"/>
              <a:pPr/>
              <a:t>3</a:t>
            </a:fld>
            <a:endParaRPr lang="en-US" b="1" i="1" noProof="0" dirty="0"/>
          </a:p>
        </p:txBody>
      </p:sp>
      <p:sp>
        <p:nvSpPr>
          <p:cNvPr id="7" name="Title 6">
            <a:extLst>
              <a:ext uri="{FF2B5EF4-FFF2-40B4-BE49-F238E27FC236}">
                <a16:creationId xmlns="" xmlns:a16="http://schemas.microsoft.com/office/drawing/2014/main" id="{F8E8E698-1A4F-4126-A069-5EB4254E3B2A}"/>
              </a:ext>
            </a:extLst>
          </p:cNvPr>
          <p:cNvSpPr>
            <a:spLocks noGrp="1"/>
          </p:cNvSpPr>
          <p:nvPr>
            <p:ph type="title"/>
          </p:nvPr>
        </p:nvSpPr>
        <p:spPr/>
        <p:txBody>
          <a:bodyPr/>
          <a:lstStyle/>
          <a:p>
            <a:pPr algn="ctr"/>
            <a:r>
              <a:rPr lang="en-US" sz="4400" u="sng" dirty="0"/>
              <a:t>Surface web </a:t>
            </a:r>
          </a:p>
        </p:txBody>
      </p:sp>
      <p:pic>
        <p:nvPicPr>
          <p:cNvPr id="9" name="Picture 8">
            <a:extLst>
              <a:ext uri="{FF2B5EF4-FFF2-40B4-BE49-F238E27FC236}">
                <a16:creationId xmlns="" xmlns:a16="http://schemas.microsoft.com/office/drawing/2014/main" id="{8C0A5E5A-1143-4411-BE04-97C1CFC3F711}"/>
              </a:ext>
            </a:extLst>
          </p:cNvPr>
          <p:cNvPicPr>
            <a:picLocks noChangeAspect="1"/>
          </p:cNvPicPr>
          <p:nvPr/>
        </p:nvPicPr>
        <p:blipFill>
          <a:blip r:embed="rId5"/>
          <a:stretch>
            <a:fillRect/>
          </a:stretch>
        </p:blipFill>
        <p:spPr>
          <a:xfrm>
            <a:off x="9277567" y="864000"/>
            <a:ext cx="2758440" cy="2520460"/>
          </a:xfrm>
          <a:prstGeom prst="rect">
            <a:avLst/>
          </a:prstGeom>
        </p:spPr>
      </p:pic>
      <p:sp>
        <p:nvSpPr>
          <p:cNvPr id="10" name="Rectangle 9">
            <a:extLst>
              <a:ext uri="{FF2B5EF4-FFF2-40B4-BE49-F238E27FC236}">
                <a16:creationId xmlns="" xmlns:a16="http://schemas.microsoft.com/office/drawing/2014/main" id="{35513162-5797-4CCF-A187-DEE5F1A58D2C}"/>
              </a:ext>
            </a:extLst>
          </p:cNvPr>
          <p:cNvSpPr/>
          <p:nvPr/>
        </p:nvSpPr>
        <p:spPr>
          <a:xfrm>
            <a:off x="10738338" y="175846"/>
            <a:ext cx="1324708" cy="527539"/>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What is the Clear Web?">
            <a:extLst>
              <a:ext uri="{FF2B5EF4-FFF2-40B4-BE49-F238E27FC236}">
                <a16:creationId xmlns="" xmlns:a16="http://schemas.microsoft.com/office/drawing/2014/main" id="{8DA60F30-41F2-4EC8-86A8-39E61A51B6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6015" y="3621553"/>
            <a:ext cx="2758440" cy="23120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FF561D17-8553-4554-8EA0-4DAD44DBF2F5}"/>
              </a:ext>
            </a:extLst>
          </p:cNvPr>
          <p:cNvSpPr/>
          <p:nvPr/>
        </p:nvSpPr>
        <p:spPr>
          <a:xfrm>
            <a:off x="281354" y="175846"/>
            <a:ext cx="11754653" cy="6250154"/>
          </a:xfrm>
          <a:prstGeom prst="rect">
            <a:avLst/>
          </a:prstGeom>
          <a:noFill/>
          <a:ln w="28575">
            <a:solidFill>
              <a:schemeClr val="accent1">
                <a:lumMod val="40000"/>
                <a:lumOff val="60000"/>
              </a:schemeClr>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00588446"/>
      </p:ext>
    </p:extLst>
  </p:cSld>
  <p:clrMapOvr>
    <a:masterClrMapping/>
  </p:clrMapOvr>
  <mc:AlternateContent xmlns:mc="http://schemas.openxmlformats.org/markup-compatibility/2006" xmlns:p14="http://schemas.microsoft.com/office/powerpoint/2010/main">
    <mc:Choice Requires="p14">
      <p:transition spd="slow" p14:dur="800" advTm="1000">
        <p14:flythrough/>
      </p:transition>
    </mc:Choice>
    <mc:Fallback xmlns="">
      <p:transition spd="slow" advTm="1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9630713-2D9A-4B46-9E68-0CCBFF7AA3EE}"/>
              </a:ext>
            </a:extLst>
          </p:cNvPr>
          <p:cNvSpPr>
            <a:spLocks noGrp="1"/>
          </p:cNvSpPr>
          <p:nvPr>
            <p:ph sz="half" idx="2"/>
          </p:nvPr>
        </p:nvSpPr>
        <p:spPr>
          <a:xfrm>
            <a:off x="601682" y="1125415"/>
            <a:ext cx="8167180" cy="5169877"/>
          </a:xfrm>
        </p:spPr>
        <p:txBody>
          <a:bodyPr/>
          <a:lstStyle/>
          <a:p>
            <a:pPr marL="342900" indent="-342900" algn="l">
              <a:buFont typeface="+mj-lt"/>
              <a:buAutoNum type="alphaLcPeriod"/>
            </a:pPr>
            <a:r>
              <a:rPr lang="en-US" sz="2000" b="0" i="0" dirty="0">
                <a:effectLst/>
                <a:latin typeface="Arial" panose="020B0604020202020204" pitchFamily="34" charset="0"/>
              </a:rPr>
              <a:t>The </a:t>
            </a:r>
            <a:r>
              <a:rPr lang="en-US" sz="2000" b="1" i="0" dirty="0">
                <a:effectLst/>
                <a:latin typeface="Arial" panose="020B0604020202020204" pitchFamily="34" charset="0"/>
              </a:rPr>
              <a:t>deep web</a:t>
            </a:r>
            <a:r>
              <a:rPr lang="en-US" sz="2000" b="0" i="0" dirty="0">
                <a:effectLst/>
                <a:latin typeface="Arial" panose="020B0604020202020204" pitchFamily="34" charset="0"/>
              </a:rPr>
              <a:t>,</a:t>
            </a:r>
            <a:r>
              <a:rPr lang="en-US" sz="2000" b="0" i="0" u="none" strike="noStrike" baseline="30000" dirty="0">
                <a:effectLst/>
                <a:latin typeface="Arial" panose="020B0604020202020204" pitchFamily="34" charset="0"/>
              </a:rPr>
              <a:t> </a:t>
            </a:r>
            <a:r>
              <a:rPr lang="en-US" sz="2000" b="1" i="0" dirty="0">
                <a:effectLst/>
                <a:latin typeface="Arial" panose="020B0604020202020204" pitchFamily="34" charset="0"/>
              </a:rPr>
              <a:t>invisible </a:t>
            </a:r>
            <a:r>
              <a:rPr lang="en-US" sz="2000" b="1" i="0" dirty="0" err="1">
                <a:effectLst/>
                <a:latin typeface="Arial" panose="020B0604020202020204" pitchFamily="34" charset="0"/>
              </a:rPr>
              <a:t>web,</a:t>
            </a:r>
            <a:r>
              <a:rPr lang="en-US" sz="2000" b="0" i="0" dirty="0" err="1">
                <a:effectLst/>
                <a:latin typeface="Arial" panose="020B0604020202020204" pitchFamily="34" charset="0"/>
              </a:rPr>
              <a:t>or</a:t>
            </a:r>
            <a:r>
              <a:rPr lang="en-US" sz="2000" b="0" i="0" dirty="0">
                <a:effectLst/>
                <a:latin typeface="Arial" panose="020B0604020202020204" pitchFamily="34" charset="0"/>
              </a:rPr>
              <a:t> </a:t>
            </a:r>
            <a:r>
              <a:rPr lang="en-US" sz="2000" b="1" i="0" dirty="0">
                <a:effectLst/>
                <a:latin typeface="Arial" panose="020B0604020202020204" pitchFamily="34" charset="0"/>
              </a:rPr>
              <a:t>hidden web</a:t>
            </a:r>
            <a:r>
              <a:rPr lang="en-US" sz="2000" b="1" i="0" baseline="30000" dirty="0">
                <a:effectLst/>
                <a:latin typeface="Arial" panose="020B0604020202020204" pitchFamily="34" charset="0"/>
              </a:rPr>
              <a:t> </a:t>
            </a:r>
            <a:r>
              <a:rPr lang="en-US" sz="2000" b="0" i="0" dirty="0">
                <a:effectLst/>
                <a:latin typeface="Arial" panose="020B0604020202020204" pitchFamily="34" charset="0"/>
              </a:rPr>
              <a:t>are parts of the </a:t>
            </a:r>
            <a:r>
              <a:rPr lang="en-US" sz="2000" b="0" i="0" u="none" strike="noStrike" dirty="0">
                <a:effectLst/>
                <a:latin typeface="Arial" panose="020B0604020202020204" pitchFamily="34" charset="0"/>
                <a:hlinkClick r:id="rId2">
                  <a:extLst>
                    <a:ext uri="{A12FA001-AC4F-418D-AE19-62706E023703}">
                      <ahyp:hlinkClr xmlns="" xmlns:ahyp="http://schemas.microsoft.com/office/drawing/2018/hyperlinkcolor" val="tx"/>
                    </a:ext>
                  </a:extLst>
                </a:hlinkClick>
              </a:rPr>
              <a:t>World Wide Web</a:t>
            </a:r>
            <a:r>
              <a:rPr lang="en-US" sz="2000" b="0" i="0" dirty="0">
                <a:effectLst/>
                <a:latin typeface="Arial" panose="020B0604020202020204" pitchFamily="34" charset="0"/>
              </a:rPr>
              <a:t> whose contents are not </a:t>
            </a:r>
            <a:r>
              <a:rPr lang="en-US" sz="2000" b="0" i="0" u="none" strike="noStrike" dirty="0">
                <a:effectLst/>
                <a:latin typeface="Arial" panose="020B0604020202020204" pitchFamily="34" charset="0"/>
                <a:hlinkClick r:id="rId3">
                  <a:extLst>
                    <a:ext uri="{A12FA001-AC4F-418D-AE19-62706E023703}">
                      <ahyp:hlinkClr xmlns="" xmlns:ahyp="http://schemas.microsoft.com/office/drawing/2018/hyperlinkcolor" val="tx"/>
                    </a:ext>
                  </a:extLst>
                </a:hlinkClick>
              </a:rPr>
              <a:t>indexed</a:t>
            </a:r>
            <a:r>
              <a:rPr lang="en-US" sz="2000" b="0" i="0" dirty="0">
                <a:effectLst/>
                <a:latin typeface="Arial" panose="020B0604020202020204" pitchFamily="34" charset="0"/>
              </a:rPr>
              <a:t> by standard </a:t>
            </a:r>
            <a:r>
              <a:rPr lang="en-US" sz="2000" b="0" i="0" u="none" strike="noStrike" dirty="0">
                <a:effectLst/>
                <a:latin typeface="Arial" panose="020B0604020202020204" pitchFamily="34" charset="0"/>
                <a:hlinkClick r:id="rId4" tooltip="World Wide Web">
                  <a:extLst>
                    <a:ext uri="{A12FA001-AC4F-418D-AE19-62706E023703}">
                      <ahyp:hlinkClr xmlns="" xmlns:ahyp="http://schemas.microsoft.com/office/drawing/2018/hyperlinkcolor" val="tx"/>
                    </a:ext>
                  </a:extLst>
                </a:hlinkClick>
              </a:rPr>
              <a:t>web search-engines</a:t>
            </a:r>
            <a:r>
              <a:rPr lang="en-US" sz="2000" b="0" i="0" dirty="0">
                <a:effectLst/>
                <a:latin typeface="Arial" panose="020B0604020202020204" pitchFamily="34" charset="0"/>
              </a:rPr>
              <a:t>. The opposite term to the deep web is the "</a:t>
            </a:r>
            <a:r>
              <a:rPr lang="en-US" sz="2000" b="0" i="0" u="none" strike="noStrike" dirty="0">
                <a:effectLst/>
                <a:latin typeface="Arial" panose="020B0604020202020204" pitchFamily="34" charset="0"/>
                <a:hlinkClick r:id="rId5" tooltip="Surface web">
                  <a:extLst>
                    <a:ext uri="{A12FA001-AC4F-418D-AE19-62706E023703}">
                      <ahyp:hlinkClr xmlns="" xmlns:ahyp="http://schemas.microsoft.com/office/drawing/2018/hyperlinkcolor" val="tx"/>
                    </a:ext>
                  </a:extLst>
                </a:hlinkClick>
              </a:rPr>
              <a:t>surface web</a:t>
            </a:r>
            <a:r>
              <a:rPr lang="en-US" sz="2000" b="0" i="0" dirty="0">
                <a:effectLst/>
                <a:latin typeface="Arial" panose="020B0604020202020204" pitchFamily="34" charset="0"/>
              </a:rPr>
              <a:t>", which is accessible to anyone/everyone using the Internet.</a:t>
            </a:r>
            <a:r>
              <a:rPr lang="en-US" sz="2000" b="0" i="0" u="none" strike="noStrike" baseline="30000" dirty="0">
                <a:effectLst/>
                <a:latin typeface="Arial" panose="020B0604020202020204" pitchFamily="34" charset="0"/>
              </a:rPr>
              <a:t> </a:t>
            </a:r>
            <a:r>
              <a:rPr lang="en-US" sz="2000" b="0" i="0" u="none" strike="noStrike" dirty="0">
                <a:effectLst/>
                <a:latin typeface="Arial" panose="020B0604020202020204" pitchFamily="34" charset="0"/>
                <a:hlinkClick r:id="rId6" tooltip="Computer science">
                  <a:extLst>
                    <a:ext uri="{A12FA001-AC4F-418D-AE19-62706E023703}">
                      <ahyp:hlinkClr xmlns="" xmlns:ahyp="http://schemas.microsoft.com/office/drawing/2018/hyperlinkcolor" val="tx"/>
                    </a:ext>
                  </a:extLst>
                </a:hlinkClick>
              </a:rPr>
              <a:t>Computer-scientist</a:t>
            </a:r>
            <a:r>
              <a:rPr lang="en-US" sz="2000" b="0" i="0" dirty="0">
                <a:effectLst/>
                <a:latin typeface="Arial" panose="020B0604020202020204" pitchFamily="34" charset="0"/>
              </a:rPr>
              <a:t> Michael K. </a:t>
            </a:r>
          </a:p>
          <a:p>
            <a:pPr marL="342900" indent="-342900" algn="l">
              <a:buFont typeface="+mj-lt"/>
              <a:buAutoNum type="alphaLcPeriod"/>
            </a:pPr>
            <a:r>
              <a:rPr lang="en-US" sz="2000" b="0" i="0" dirty="0">
                <a:effectLst/>
                <a:latin typeface="Arial" panose="020B0604020202020204" pitchFamily="34" charset="0"/>
              </a:rPr>
              <a:t>Bergman is credited with coining the term </a:t>
            </a:r>
            <a:r>
              <a:rPr lang="en-US" sz="2000" b="0" i="1" dirty="0">
                <a:effectLst/>
                <a:latin typeface="Arial" panose="020B0604020202020204" pitchFamily="34" charset="0"/>
              </a:rPr>
              <a:t>deep web</a:t>
            </a:r>
            <a:r>
              <a:rPr lang="en-US" sz="2000" b="0" i="0" dirty="0">
                <a:effectLst/>
                <a:latin typeface="Arial" panose="020B0604020202020204" pitchFamily="34" charset="0"/>
              </a:rPr>
              <a:t> in 2001 as a search-indexing term.</a:t>
            </a:r>
            <a:r>
              <a:rPr lang="en-US" sz="2000" b="0" i="0" u="none" strike="noStrike" baseline="30000" dirty="0">
                <a:effectLst/>
                <a:latin typeface="Arial" panose="020B0604020202020204" pitchFamily="34" charset="0"/>
              </a:rPr>
              <a:t> </a:t>
            </a:r>
            <a:r>
              <a:rPr lang="en-US" sz="2000" b="0" i="0" dirty="0">
                <a:effectLst/>
                <a:latin typeface="Arial" panose="020B0604020202020204" pitchFamily="34" charset="0"/>
              </a:rPr>
              <a:t>The content of the deep web is hidden behind </a:t>
            </a:r>
            <a:r>
              <a:rPr lang="en-US" sz="2000" b="0" i="0" u="none" strike="noStrike" dirty="0">
                <a:effectLst/>
                <a:latin typeface="Arial" panose="020B0604020202020204" pitchFamily="34" charset="0"/>
                <a:hlinkClick r:id="rId7">
                  <a:extLst>
                    <a:ext uri="{A12FA001-AC4F-418D-AE19-62706E023703}">
                      <ahyp:hlinkClr xmlns="" xmlns:ahyp="http://schemas.microsoft.com/office/drawing/2018/hyperlinkcolor" val="tx"/>
                    </a:ext>
                  </a:extLst>
                </a:hlinkClick>
              </a:rPr>
              <a:t>HTTP forms</a:t>
            </a:r>
            <a:r>
              <a:rPr lang="en-US" sz="2000" b="0" i="0" u="none" strike="noStrike" dirty="0">
                <a:effectLst/>
                <a:latin typeface="Arial" panose="020B0604020202020204" pitchFamily="34" charset="0"/>
              </a:rPr>
              <a:t> </a:t>
            </a:r>
            <a:r>
              <a:rPr lang="en-US" sz="2000" b="0" i="0" dirty="0">
                <a:effectLst/>
                <a:latin typeface="Arial" panose="020B0604020202020204" pitchFamily="34" charset="0"/>
              </a:rPr>
              <a:t>and includes many very common uses such as </a:t>
            </a:r>
            <a:r>
              <a:rPr lang="en-US" sz="2000" b="0" i="0" u="none" strike="noStrike" dirty="0">
                <a:effectLst/>
                <a:latin typeface="Arial" panose="020B0604020202020204" pitchFamily="34" charset="0"/>
                <a:hlinkClick r:id="rId8" tooltip="Search engine indexing">
                  <a:extLst>
                    <a:ext uri="{A12FA001-AC4F-418D-AE19-62706E023703}">
                      <ahyp:hlinkClr xmlns="" xmlns:ahyp="http://schemas.microsoft.com/office/drawing/2018/hyperlinkcolor" val="tx"/>
                    </a:ext>
                  </a:extLst>
                </a:hlinkClick>
              </a:rPr>
              <a:t>web mail</a:t>
            </a:r>
            <a:r>
              <a:rPr lang="en-US" sz="2000" b="0" i="0" dirty="0">
                <a:effectLst/>
                <a:latin typeface="Arial" panose="020B0604020202020204" pitchFamily="34" charset="0"/>
              </a:rPr>
              <a:t>, </a:t>
            </a:r>
            <a:r>
              <a:rPr lang="en-US" sz="2000" b="0" i="0" u="none" strike="noStrike" dirty="0">
                <a:effectLst/>
                <a:latin typeface="Arial" panose="020B0604020202020204" pitchFamily="34" charset="0"/>
                <a:hlinkClick r:id="rId9" tooltip="Online banking">
                  <a:extLst>
                    <a:ext uri="{A12FA001-AC4F-418D-AE19-62706E023703}">
                      <ahyp:hlinkClr xmlns="" xmlns:ahyp="http://schemas.microsoft.com/office/drawing/2018/hyperlinkcolor" val="tx"/>
                    </a:ext>
                  </a:extLst>
                </a:hlinkClick>
              </a:rPr>
              <a:t>online banking</a:t>
            </a:r>
            <a:r>
              <a:rPr lang="en-US" sz="2000" b="0" i="0" dirty="0">
                <a:effectLst/>
                <a:latin typeface="Arial" panose="020B0604020202020204" pitchFamily="34" charset="0"/>
              </a:rPr>
              <a:t>, private or otherwise restricted access </a:t>
            </a:r>
            <a:r>
              <a:rPr lang="en-US" sz="2000" b="0" i="0" u="none" strike="noStrike" dirty="0">
                <a:effectLst/>
                <a:latin typeface="Arial" panose="020B0604020202020204" pitchFamily="34" charset="0"/>
                <a:hlinkClick r:id="rId10" tooltip="Social-media">
                  <a:extLst>
                    <a:ext uri="{A12FA001-AC4F-418D-AE19-62706E023703}">
                      <ahyp:hlinkClr xmlns="" xmlns:ahyp="http://schemas.microsoft.com/office/drawing/2018/hyperlinkcolor" val="tx"/>
                    </a:ext>
                  </a:extLst>
                </a:hlinkClick>
              </a:rPr>
              <a:t>social-media</a:t>
            </a:r>
            <a:r>
              <a:rPr lang="en-US" sz="2000" b="0" i="0" dirty="0">
                <a:effectLst/>
                <a:latin typeface="Arial" panose="020B0604020202020204" pitchFamily="34" charset="0"/>
              </a:rPr>
              <a:t> pages and profiles.</a:t>
            </a:r>
          </a:p>
          <a:p>
            <a:pPr marL="342900" indent="-342900" algn="l">
              <a:buFont typeface="+mj-lt"/>
              <a:buAutoNum type="alphaLcPeriod"/>
            </a:pPr>
            <a:r>
              <a:rPr lang="en-US" sz="2000" b="0" i="0" dirty="0">
                <a:effectLst/>
                <a:latin typeface="Arial" panose="020B0604020202020204" pitchFamily="34" charset="0"/>
              </a:rPr>
              <a:t> Some </a:t>
            </a:r>
            <a:r>
              <a:rPr lang="en-US" sz="2000" b="0" i="0" u="none" strike="noStrike" dirty="0">
                <a:effectLst/>
                <a:latin typeface="Arial" panose="020B0604020202020204" pitchFamily="34" charset="0"/>
                <a:hlinkClick r:id="rId11" tooltip="Web forums">
                  <a:extLst>
                    <a:ext uri="{A12FA001-AC4F-418D-AE19-62706E023703}">
                      <ahyp:hlinkClr xmlns="" xmlns:ahyp="http://schemas.microsoft.com/office/drawing/2018/hyperlinkcolor" val="tx"/>
                    </a:ext>
                  </a:extLst>
                </a:hlinkClick>
              </a:rPr>
              <a:t>web forums</a:t>
            </a:r>
            <a:r>
              <a:rPr lang="en-US" sz="2000" b="0" i="0" dirty="0">
                <a:effectLst/>
                <a:latin typeface="Arial" panose="020B0604020202020204" pitchFamily="34" charset="0"/>
              </a:rPr>
              <a:t> that require registration for viewing content, and services that users must pay for, and which are protected by </a:t>
            </a:r>
            <a:r>
              <a:rPr lang="en-US" sz="2000" b="0" i="0" u="none" strike="noStrike" dirty="0">
                <a:effectLst/>
                <a:latin typeface="Arial" panose="020B0604020202020204" pitchFamily="34" charset="0"/>
                <a:hlinkClick r:id="rId12" tooltip="Paywall">
                  <a:extLst>
                    <a:ext uri="{A12FA001-AC4F-418D-AE19-62706E023703}">
                      <ahyp:hlinkClr xmlns="" xmlns:ahyp="http://schemas.microsoft.com/office/drawing/2018/hyperlinkcolor" val="tx"/>
                    </a:ext>
                  </a:extLst>
                </a:hlinkClick>
              </a:rPr>
              <a:t>paywalls</a:t>
            </a:r>
            <a:r>
              <a:rPr lang="en-US" sz="2000" b="0" i="0" dirty="0">
                <a:effectLst/>
                <a:latin typeface="Arial" panose="020B0604020202020204" pitchFamily="34" charset="0"/>
              </a:rPr>
              <a:t>, such as </a:t>
            </a:r>
            <a:r>
              <a:rPr lang="en-US" sz="2000" b="0" i="0" u="none" strike="noStrike" dirty="0">
                <a:effectLst/>
                <a:latin typeface="Arial" panose="020B0604020202020204" pitchFamily="34" charset="0"/>
                <a:hlinkClick r:id="rId13" tooltip="Video on demand">
                  <a:extLst>
                    <a:ext uri="{A12FA001-AC4F-418D-AE19-62706E023703}">
                      <ahyp:hlinkClr xmlns="" xmlns:ahyp="http://schemas.microsoft.com/office/drawing/2018/hyperlinkcolor" val="tx"/>
                    </a:ext>
                  </a:extLst>
                </a:hlinkClick>
              </a:rPr>
              <a:t>video on demand</a:t>
            </a:r>
            <a:r>
              <a:rPr lang="en-US" sz="2000" b="0" i="0" dirty="0">
                <a:effectLst/>
                <a:latin typeface="Arial" panose="020B0604020202020204" pitchFamily="34" charset="0"/>
              </a:rPr>
              <a:t> and some online magazines and newspapers.</a:t>
            </a:r>
          </a:p>
          <a:p>
            <a:pPr marL="342900" indent="-342900" algn="l">
              <a:buFont typeface="+mj-lt"/>
              <a:buAutoNum type="alphaLcPeriod"/>
            </a:pPr>
            <a:r>
              <a:rPr lang="en-US" sz="2000" b="0" i="0" dirty="0">
                <a:effectLst/>
                <a:latin typeface="Arial" panose="020B0604020202020204" pitchFamily="34" charset="0"/>
              </a:rPr>
              <a:t>The content of the deep web can be located and accessed by a direct </a:t>
            </a:r>
            <a:r>
              <a:rPr lang="en-US" sz="2000" b="0" i="0" u="none" strike="noStrike" dirty="0">
                <a:effectLst/>
                <a:latin typeface="Arial" panose="020B0604020202020204" pitchFamily="34" charset="0"/>
                <a:hlinkClick r:id="rId14" tooltip="IP address">
                  <a:extLst>
                    <a:ext uri="{A12FA001-AC4F-418D-AE19-62706E023703}">
                      <ahyp:hlinkClr xmlns="" xmlns:ahyp="http://schemas.microsoft.com/office/drawing/2018/hyperlinkcolor" val="tx"/>
                    </a:ext>
                  </a:extLst>
                </a:hlinkClick>
              </a:rPr>
              <a:t>URL</a:t>
            </a:r>
            <a:r>
              <a:rPr lang="en-US" sz="2000" b="0" i="0" dirty="0">
                <a:effectLst/>
                <a:latin typeface="Arial" panose="020B0604020202020204" pitchFamily="34" charset="0"/>
              </a:rPr>
              <a:t> or </a:t>
            </a:r>
            <a:r>
              <a:rPr lang="en-US" sz="2000" b="0" i="0" u="none" strike="noStrike" dirty="0">
                <a:effectLst/>
                <a:latin typeface="Arial" panose="020B0604020202020204" pitchFamily="34" charset="0"/>
                <a:hlinkClick r:id="rId15">
                  <a:extLst>
                    <a:ext uri="{A12FA001-AC4F-418D-AE19-62706E023703}">
                      <ahyp:hlinkClr xmlns="" xmlns:ahyp="http://schemas.microsoft.com/office/drawing/2018/hyperlinkcolor" val="tx"/>
                    </a:ext>
                  </a:extLst>
                </a:hlinkClick>
              </a:rPr>
              <a:t>IP address</a:t>
            </a:r>
            <a:r>
              <a:rPr lang="en-US" sz="2000" b="0" i="0" dirty="0">
                <a:effectLst/>
                <a:latin typeface="Arial" panose="020B0604020202020204" pitchFamily="34" charset="0"/>
              </a:rPr>
              <a:t>, but may require a password or other security access to get past public-website pages.</a:t>
            </a:r>
          </a:p>
          <a:p>
            <a:endParaRPr lang="en-US" dirty="0"/>
          </a:p>
        </p:txBody>
      </p:sp>
      <p:sp>
        <p:nvSpPr>
          <p:cNvPr id="6" name="Slide Number Placeholder 5">
            <a:extLst>
              <a:ext uri="{FF2B5EF4-FFF2-40B4-BE49-F238E27FC236}">
                <a16:creationId xmlns="" xmlns:a16="http://schemas.microsoft.com/office/drawing/2014/main" id="{A970846D-325A-40AD-B3E8-72DECD16DA50}"/>
              </a:ext>
            </a:extLst>
          </p:cNvPr>
          <p:cNvSpPr>
            <a:spLocks noGrp="1"/>
          </p:cNvSpPr>
          <p:nvPr>
            <p:ph type="sldNum" sz="quarter" idx="15"/>
          </p:nvPr>
        </p:nvSpPr>
        <p:spPr/>
        <p:txBody>
          <a:bodyPr/>
          <a:lstStyle/>
          <a:p>
            <a:r>
              <a:rPr lang="en-US" noProof="0"/>
              <a:t>page </a:t>
            </a:r>
            <a:fld id="{19B51A1E-902D-48AF-9020-955120F399B6}" type="slidenum">
              <a:rPr lang="en-US" b="1" i="1" noProof="0" smtClean="0"/>
              <a:pPr/>
              <a:t>4</a:t>
            </a:fld>
            <a:endParaRPr lang="en-US" b="1" i="1" noProof="0" dirty="0"/>
          </a:p>
        </p:txBody>
      </p:sp>
      <p:sp>
        <p:nvSpPr>
          <p:cNvPr id="7" name="Title 6">
            <a:extLst>
              <a:ext uri="{FF2B5EF4-FFF2-40B4-BE49-F238E27FC236}">
                <a16:creationId xmlns="" xmlns:a16="http://schemas.microsoft.com/office/drawing/2014/main" id="{5137BDD0-D6DF-427A-8371-BCBEFBBB8E16}"/>
              </a:ext>
            </a:extLst>
          </p:cNvPr>
          <p:cNvSpPr>
            <a:spLocks noGrp="1"/>
          </p:cNvSpPr>
          <p:nvPr>
            <p:ph type="title"/>
          </p:nvPr>
        </p:nvSpPr>
        <p:spPr/>
        <p:txBody>
          <a:bodyPr/>
          <a:lstStyle/>
          <a:p>
            <a:pPr algn="ctr"/>
            <a:r>
              <a:rPr lang="en-US" sz="4400" u="sng" dirty="0"/>
              <a:t>Deep web</a:t>
            </a:r>
          </a:p>
        </p:txBody>
      </p:sp>
      <p:pic>
        <p:nvPicPr>
          <p:cNvPr id="9" name="Picture 8">
            <a:extLst>
              <a:ext uri="{FF2B5EF4-FFF2-40B4-BE49-F238E27FC236}">
                <a16:creationId xmlns="" xmlns:a16="http://schemas.microsoft.com/office/drawing/2014/main" id="{23E07B3E-5406-4875-AA8E-6A6E481E274A}"/>
              </a:ext>
            </a:extLst>
          </p:cNvPr>
          <p:cNvPicPr>
            <a:picLocks noChangeAspect="1"/>
          </p:cNvPicPr>
          <p:nvPr/>
        </p:nvPicPr>
        <p:blipFill>
          <a:blip r:embed="rId16"/>
          <a:stretch>
            <a:fillRect/>
          </a:stretch>
        </p:blipFill>
        <p:spPr>
          <a:xfrm>
            <a:off x="9161489" y="864000"/>
            <a:ext cx="2714338" cy="2391508"/>
          </a:xfrm>
          <a:prstGeom prst="rect">
            <a:avLst/>
          </a:prstGeom>
        </p:spPr>
      </p:pic>
      <p:sp>
        <p:nvSpPr>
          <p:cNvPr id="10" name="Rectangle 9">
            <a:extLst>
              <a:ext uri="{FF2B5EF4-FFF2-40B4-BE49-F238E27FC236}">
                <a16:creationId xmlns="" xmlns:a16="http://schemas.microsoft.com/office/drawing/2014/main" id="{A265C2E0-45AC-4B0B-B655-ACBD6EBEECEB}"/>
              </a:ext>
            </a:extLst>
          </p:cNvPr>
          <p:cNvSpPr/>
          <p:nvPr/>
        </p:nvSpPr>
        <p:spPr>
          <a:xfrm>
            <a:off x="10575235" y="117231"/>
            <a:ext cx="1452642" cy="609600"/>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50" name="Picture 2" descr="Username/Password Authentication">
            <a:extLst>
              <a:ext uri="{FF2B5EF4-FFF2-40B4-BE49-F238E27FC236}">
                <a16:creationId xmlns="" xmlns:a16="http://schemas.microsoft.com/office/drawing/2014/main" id="{289303DB-67F7-4F2C-9403-A72AD3CAA9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3589" y="3392677"/>
            <a:ext cx="3106616" cy="27604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4C628E63-8999-4BAC-A5B9-A561FF2A373F}"/>
              </a:ext>
            </a:extLst>
          </p:cNvPr>
          <p:cNvSpPr/>
          <p:nvPr/>
        </p:nvSpPr>
        <p:spPr>
          <a:xfrm>
            <a:off x="328246" y="328246"/>
            <a:ext cx="11699631" cy="5967046"/>
          </a:xfrm>
          <a:prstGeom prst="rect">
            <a:avLst/>
          </a:prstGeom>
          <a:noFill/>
          <a:ln w="19050">
            <a:solidFill>
              <a:schemeClr val="bg2"/>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7807694"/>
      </p:ext>
    </p:extLst>
  </p:cSld>
  <p:clrMapOvr>
    <a:masterClrMapping/>
  </p:clrMapOvr>
  <p:transition spd="slow" advTm="1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 xmlns:a16="http://schemas.microsoft.com/office/drawing/2014/main" id="{3F20D567-C206-4553-A7E3-62428BCAAF8C}"/>
              </a:ext>
            </a:extLst>
          </p:cNvPr>
          <p:cNvPicPr>
            <a:picLocks noGrp="1" noChangeAspect="1"/>
          </p:cNvPicPr>
          <p:nvPr>
            <p:ph sz="half" idx="2"/>
          </p:nvPr>
        </p:nvPicPr>
        <p:blipFill>
          <a:blip r:embed="rId2"/>
          <a:stretch>
            <a:fillRect/>
          </a:stretch>
        </p:blipFill>
        <p:spPr>
          <a:xfrm>
            <a:off x="9155724" y="996461"/>
            <a:ext cx="2639062" cy="2274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 xmlns:a16="http://schemas.microsoft.com/office/drawing/2014/main" id="{BFF14C3E-937A-49EA-A205-2ECA0081376C}"/>
              </a:ext>
            </a:extLst>
          </p:cNvPr>
          <p:cNvSpPr>
            <a:spLocks noGrp="1"/>
          </p:cNvSpPr>
          <p:nvPr>
            <p:ph type="sldNum" sz="quarter" idx="15"/>
          </p:nvPr>
        </p:nvSpPr>
        <p:spPr/>
        <p:txBody>
          <a:bodyPr/>
          <a:lstStyle/>
          <a:p>
            <a:r>
              <a:rPr lang="en-US" noProof="0"/>
              <a:t>page </a:t>
            </a:r>
            <a:fld id="{19B51A1E-902D-48AF-9020-955120F399B6}" type="slidenum">
              <a:rPr lang="en-US" b="1" i="1" noProof="0" smtClean="0"/>
              <a:pPr/>
              <a:t>5</a:t>
            </a:fld>
            <a:endParaRPr lang="en-US" b="1" i="1" noProof="0" dirty="0"/>
          </a:p>
        </p:txBody>
      </p:sp>
      <p:sp>
        <p:nvSpPr>
          <p:cNvPr id="7" name="Title 6">
            <a:extLst>
              <a:ext uri="{FF2B5EF4-FFF2-40B4-BE49-F238E27FC236}">
                <a16:creationId xmlns="" xmlns:a16="http://schemas.microsoft.com/office/drawing/2014/main" id="{A5877DFC-99BD-4A6A-BF0A-A59D9346410C}"/>
              </a:ext>
            </a:extLst>
          </p:cNvPr>
          <p:cNvSpPr>
            <a:spLocks noGrp="1"/>
          </p:cNvSpPr>
          <p:nvPr>
            <p:ph type="title"/>
          </p:nvPr>
        </p:nvSpPr>
        <p:spPr/>
        <p:txBody>
          <a:bodyPr/>
          <a:lstStyle/>
          <a:p>
            <a:pPr algn="ctr"/>
            <a:r>
              <a:rPr lang="en-US" sz="4800" u="sng" dirty="0"/>
              <a:t>Dark web</a:t>
            </a:r>
          </a:p>
        </p:txBody>
      </p:sp>
      <p:sp>
        <p:nvSpPr>
          <p:cNvPr id="10" name="TextBox 9">
            <a:extLst>
              <a:ext uri="{FF2B5EF4-FFF2-40B4-BE49-F238E27FC236}">
                <a16:creationId xmlns="" xmlns:a16="http://schemas.microsoft.com/office/drawing/2014/main" id="{67DA8E65-5F21-4C6A-AE73-3F996DC1D327}"/>
              </a:ext>
            </a:extLst>
          </p:cNvPr>
          <p:cNvSpPr txBox="1"/>
          <p:nvPr/>
        </p:nvSpPr>
        <p:spPr>
          <a:xfrm>
            <a:off x="397215" y="996461"/>
            <a:ext cx="8664723" cy="5601533"/>
          </a:xfrm>
          <a:prstGeom prst="rect">
            <a:avLst/>
          </a:prstGeom>
          <a:noFill/>
        </p:spPr>
        <p:txBody>
          <a:bodyPr wrap="square" rtlCol="0">
            <a:spAutoFit/>
          </a:bodyPr>
          <a:lstStyle/>
          <a:p>
            <a:pPr marL="457200" indent="-457200" algn="l">
              <a:buFont typeface="+mj-lt"/>
              <a:buAutoNum type="alphaLcPeriod"/>
            </a:pPr>
            <a:r>
              <a:rPr lang="en-US" sz="2000" b="0" i="0" dirty="0">
                <a:solidFill>
                  <a:schemeClr val="bg1"/>
                </a:solidFill>
                <a:effectLst/>
                <a:latin typeface="Arial" panose="020B0604020202020204" pitchFamily="34" charset="0"/>
              </a:rPr>
              <a:t>The </a:t>
            </a:r>
            <a:r>
              <a:rPr lang="en-US" sz="2000" b="1" i="0" dirty="0">
                <a:solidFill>
                  <a:schemeClr val="bg1"/>
                </a:solidFill>
                <a:effectLst/>
                <a:latin typeface="Arial" panose="020B0604020202020204" pitchFamily="34" charset="0"/>
              </a:rPr>
              <a:t>dark web</a:t>
            </a:r>
            <a:r>
              <a:rPr lang="en-US" sz="2000" b="0" i="0" dirty="0">
                <a:solidFill>
                  <a:schemeClr val="bg1"/>
                </a:solidFill>
                <a:effectLst/>
                <a:latin typeface="Arial" panose="020B0604020202020204" pitchFamily="34" charset="0"/>
              </a:rPr>
              <a:t> is the </a:t>
            </a:r>
            <a:r>
              <a:rPr lang="en-US" sz="2000" b="0" i="0" u="none" strike="noStrike" dirty="0">
                <a:solidFill>
                  <a:schemeClr val="bg1"/>
                </a:solidFill>
                <a:effectLst/>
                <a:latin typeface="Arial" panose="020B0604020202020204" pitchFamily="34" charset="0"/>
                <a:hlinkClick r:id="rId3" tooltip="World Wide Web">
                  <a:extLst>
                    <a:ext uri="{A12FA001-AC4F-418D-AE19-62706E023703}">
                      <ahyp:hlinkClr xmlns="" xmlns:ahyp="http://schemas.microsoft.com/office/drawing/2018/hyperlinkcolor" val="tx"/>
                    </a:ext>
                  </a:extLst>
                </a:hlinkClick>
              </a:rPr>
              <a:t>World Wide Web</a:t>
            </a:r>
            <a:r>
              <a:rPr lang="en-US" sz="2000" b="0" i="0" dirty="0">
                <a:solidFill>
                  <a:schemeClr val="bg1"/>
                </a:solidFill>
                <a:effectLst/>
                <a:latin typeface="Arial" panose="020B0604020202020204" pitchFamily="34" charset="0"/>
              </a:rPr>
              <a:t> content that exists on </a:t>
            </a:r>
            <a:r>
              <a:rPr lang="en-US" sz="2000" b="0" i="1" u="none" strike="noStrike" dirty="0">
                <a:solidFill>
                  <a:schemeClr val="bg1"/>
                </a:solidFill>
                <a:effectLst/>
                <a:latin typeface="Arial" panose="020B0604020202020204" pitchFamily="34" charset="0"/>
                <a:hlinkClick r:id="rId4" tooltip="Darknet">
                  <a:extLst>
                    <a:ext uri="{A12FA001-AC4F-418D-AE19-62706E023703}">
                      <ahyp:hlinkClr xmlns="" xmlns:ahyp="http://schemas.microsoft.com/office/drawing/2018/hyperlinkcolor" val="tx"/>
                    </a:ext>
                  </a:extLst>
                </a:hlinkClick>
              </a:rPr>
              <a:t>darknets</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5" tooltip="Overlay network">
                  <a:extLst>
                    <a:ext uri="{A12FA001-AC4F-418D-AE19-62706E023703}">
                      <ahyp:hlinkClr xmlns="" xmlns:ahyp="http://schemas.microsoft.com/office/drawing/2018/hyperlinkcolor" val="tx"/>
                    </a:ext>
                  </a:extLst>
                </a:hlinkClick>
              </a:rPr>
              <a:t>overlay networks</a:t>
            </a:r>
            <a:r>
              <a:rPr lang="en-US" sz="2000" b="0" i="0" dirty="0">
                <a:solidFill>
                  <a:schemeClr val="bg1"/>
                </a:solidFill>
                <a:effectLst/>
                <a:latin typeface="Arial" panose="020B0604020202020204" pitchFamily="34" charset="0"/>
              </a:rPr>
              <a:t> that use the </a:t>
            </a:r>
            <a:r>
              <a:rPr lang="en-US" sz="2000" b="0" i="0" u="none" strike="noStrike" dirty="0">
                <a:solidFill>
                  <a:schemeClr val="bg1"/>
                </a:solidFill>
                <a:effectLst/>
                <a:latin typeface="Arial" panose="020B0604020202020204" pitchFamily="34" charset="0"/>
                <a:hlinkClick r:id="rId6" tooltip="Internet">
                  <a:extLst>
                    <a:ext uri="{A12FA001-AC4F-418D-AE19-62706E023703}">
                      <ahyp:hlinkClr xmlns="" xmlns:ahyp="http://schemas.microsoft.com/office/drawing/2018/hyperlinkcolor" val="tx"/>
                    </a:ext>
                  </a:extLst>
                </a:hlinkClick>
              </a:rPr>
              <a:t>Internet</a:t>
            </a:r>
            <a:r>
              <a:rPr lang="en-US" sz="2000" b="0" i="0" dirty="0">
                <a:solidFill>
                  <a:schemeClr val="bg1"/>
                </a:solidFill>
                <a:effectLst/>
                <a:latin typeface="Arial" panose="020B0604020202020204" pitchFamily="34" charset="0"/>
              </a:rPr>
              <a:t> but require specific software, configurations, or </a:t>
            </a:r>
            <a:r>
              <a:rPr lang="en-US" sz="2000" b="0" i="0" u="none" strike="noStrike" dirty="0">
                <a:solidFill>
                  <a:schemeClr val="bg1"/>
                </a:solidFill>
                <a:effectLst/>
                <a:latin typeface="Arial" panose="020B0604020202020204" pitchFamily="34" charset="0"/>
                <a:hlinkClick r:id="rId7" tooltip="Closed platform">
                  <a:extLst>
                    <a:ext uri="{A12FA001-AC4F-418D-AE19-62706E023703}">
                      <ahyp:hlinkClr xmlns="" xmlns:ahyp="http://schemas.microsoft.com/office/drawing/2018/hyperlinkcolor" val="tx"/>
                    </a:ext>
                  </a:extLst>
                </a:hlinkClick>
              </a:rPr>
              <a:t>authorization</a:t>
            </a:r>
            <a:r>
              <a:rPr lang="en-US" sz="2000" b="0" i="0" dirty="0">
                <a:solidFill>
                  <a:schemeClr val="bg1"/>
                </a:solidFill>
                <a:effectLst/>
                <a:latin typeface="Arial" panose="020B0604020202020204" pitchFamily="34" charset="0"/>
              </a:rPr>
              <a:t> to access.</a:t>
            </a:r>
          </a:p>
          <a:p>
            <a:pPr marL="457200" indent="-457200" algn="l">
              <a:buFont typeface="+mj-lt"/>
              <a:buAutoNum type="alphaLcPeriod"/>
            </a:pPr>
            <a:r>
              <a:rPr lang="en-US" sz="2000" b="0" i="0" dirty="0">
                <a:solidFill>
                  <a:schemeClr val="bg1"/>
                </a:solidFill>
                <a:effectLst/>
                <a:latin typeface="Arial" panose="020B0604020202020204" pitchFamily="34" charset="0"/>
              </a:rPr>
              <a:t>Through the dark web, private computer networks can communicate and conduct business anonymously without divulging identifying information, such as a user's location.</a:t>
            </a:r>
          </a:p>
          <a:p>
            <a:pPr marL="457200" indent="-457200" algn="l">
              <a:buFont typeface="+mj-lt"/>
              <a:buAutoNum type="alphaLcPeriod"/>
            </a:pPr>
            <a:r>
              <a:rPr lang="en-US" sz="2000" b="0" i="0" dirty="0">
                <a:solidFill>
                  <a:schemeClr val="bg1"/>
                </a:solidFill>
                <a:effectLst/>
                <a:latin typeface="Arial" panose="020B0604020202020204" pitchFamily="34" charset="0"/>
              </a:rPr>
              <a:t>The dark web forms a small part of the </a:t>
            </a:r>
            <a:r>
              <a:rPr lang="en-US" sz="2000" b="0" i="0" u="none" strike="noStrike" dirty="0">
                <a:solidFill>
                  <a:schemeClr val="bg1"/>
                </a:solidFill>
                <a:effectLst/>
                <a:latin typeface="Arial" panose="020B0604020202020204" pitchFamily="34" charset="0"/>
                <a:hlinkClick r:id="rId8" tooltip="Deep web">
                  <a:extLst>
                    <a:ext uri="{A12FA001-AC4F-418D-AE19-62706E023703}">
                      <ahyp:hlinkClr xmlns="" xmlns:ahyp="http://schemas.microsoft.com/office/drawing/2018/hyperlinkcolor" val="tx"/>
                    </a:ext>
                  </a:extLst>
                </a:hlinkClick>
              </a:rPr>
              <a:t>deep web</a:t>
            </a:r>
            <a:r>
              <a:rPr lang="en-US" sz="2000" b="0" i="0" dirty="0">
                <a:solidFill>
                  <a:schemeClr val="bg1"/>
                </a:solidFill>
                <a:effectLst/>
                <a:latin typeface="Arial" panose="020B0604020202020204" pitchFamily="34" charset="0"/>
              </a:rPr>
              <a:t>, the part of the Web not </a:t>
            </a:r>
            <a:r>
              <a:rPr lang="en-US" sz="2000" b="0" i="0" u="none" strike="noStrike" dirty="0">
                <a:solidFill>
                  <a:schemeClr val="bg1"/>
                </a:solidFill>
                <a:effectLst/>
                <a:latin typeface="Arial" panose="020B0604020202020204" pitchFamily="34" charset="0"/>
                <a:hlinkClick r:id="rId9" tooltip="Search index">
                  <a:extLst>
                    <a:ext uri="{A12FA001-AC4F-418D-AE19-62706E023703}">
                      <ahyp:hlinkClr xmlns="" xmlns:ahyp="http://schemas.microsoft.com/office/drawing/2018/hyperlinkcolor" val="tx"/>
                    </a:ext>
                  </a:extLst>
                </a:hlinkClick>
              </a:rPr>
              <a:t>indexed</a:t>
            </a:r>
            <a:r>
              <a:rPr lang="en-US" sz="2000" b="0" i="0" dirty="0">
                <a:solidFill>
                  <a:schemeClr val="bg1"/>
                </a:solidFill>
                <a:effectLst/>
                <a:latin typeface="Arial" panose="020B0604020202020204" pitchFamily="34" charset="0"/>
              </a:rPr>
              <a:t> by </a:t>
            </a:r>
            <a:r>
              <a:rPr lang="en-US" sz="2000" b="0" i="0" u="none" strike="noStrike" dirty="0">
                <a:solidFill>
                  <a:schemeClr val="bg1"/>
                </a:solidFill>
                <a:effectLst/>
                <a:latin typeface="Arial" panose="020B0604020202020204" pitchFamily="34" charset="0"/>
                <a:hlinkClick r:id="rId10" tooltip="Web search engines">
                  <a:extLst>
                    <a:ext uri="{A12FA001-AC4F-418D-AE19-62706E023703}">
                      <ahyp:hlinkClr xmlns="" xmlns:ahyp="http://schemas.microsoft.com/office/drawing/2018/hyperlinkcolor" val="tx"/>
                    </a:ext>
                  </a:extLst>
                </a:hlinkClick>
              </a:rPr>
              <a:t>web search engines</a:t>
            </a:r>
            <a:r>
              <a:rPr lang="en-US" sz="2000" b="0" i="0" dirty="0">
                <a:solidFill>
                  <a:schemeClr val="bg1"/>
                </a:solidFill>
                <a:effectLst/>
                <a:latin typeface="Arial" panose="020B0604020202020204" pitchFamily="34" charset="0"/>
              </a:rPr>
              <a:t>, although sometimes the term </a:t>
            </a:r>
            <a:r>
              <a:rPr lang="en-US" sz="2000" b="0" i="1" dirty="0">
                <a:solidFill>
                  <a:schemeClr val="bg1"/>
                </a:solidFill>
                <a:effectLst/>
                <a:latin typeface="Arial" panose="020B0604020202020204" pitchFamily="34" charset="0"/>
              </a:rPr>
              <a:t>deep web</a:t>
            </a:r>
            <a:r>
              <a:rPr lang="en-US" sz="2000" b="0" i="0" dirty="0">
                <a:solidFill>
                  <a:schemeClr val="bg1"/>
                </a:solidFill>
                <a:effectLst/>
                <a:latin typeface="Arial" panose="020B0604020202020204" pitchFamily="34" charset="0"/>
              </a:rPr>
              <a:t> is mistakenly used to refer specifically to the dark web. The darknets which constitute the dark web include small, </a:t>
            </a:r>
            <a:r>
              <a:rPr lang="en-US" sz="2000" b="0" i="0" u="none" strike="noStrike" dirty="0">
                <a:solidFill>
                  <a:schemeClr val="bg1"/>
                </a:solidFill>
                <a:effectLst/>
                <a:latin typeface="Arial" panose="020B0604020202020204" pitchFamily="34" charset="0"/>
                <a:hlinkClick r:id="rId11" tooltip="Friend-to-friend">
                  <a:extLst>
                    <a:ext uri="{A12FA001-AC4F-418D-AE19-62706E023703}">
                      <ahyp:hlinkClr xmlns="" xmlns:ahyp="http://schemas.microsoft.com/office/drawing/2018/hyperlinkcolor" val="tx"/>
                    </a:ext>
                  </a:extLst>
                </a:hlinkClick>
              </a:rPr>
              <a:t>friend-to-friend</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12" tooltip="Peer-to-peer">
                  <a:extLst>
                    <a:ext uri="{A12FA001-AC4F-418D-AE19-62706E023703}">
                      <ahyp:hlinkClr xmlns="" xmlns:ahyp="http://schemas.microsoft.com/office/drawing/2018/hyperlinkcolor" val="tx"/>
                    </a:ext>
                  </a:extLst>
                </a:hlinkClick>
              </a:rPr>
              <a:t>peer-to-peer</a:t>
            </a:r>
            <a:r>
              <a:rPr lang="en-US" sz="2000" b="0" i="0" dirty="0">
                <a:solidFill>
                  <a:schemeClr val="bg1"/>
                </a:solidFill>
                <a:effectLst/>
                <a:latin typeface="Arial" panose="020B0604020202020204" pitchFamily="34" charset="0"/>
              </a:rPr>
              <a:t> networks, as well as large, popular networks such as </a:t>
            </a:r>
            <a:r>
              <a:rPr lang="en-US" sz="2000" b="0" i="0" u="none" strike="noStrike" dirty="0">
                <a:solidFill>
                  <a:schemeClr val="bg1"/>
                </a:solidFill>
                <a:effectLst/>
                <a:latin typeface="Arial" panose="020B0604020202020204" pitchFamily="34" charset="0"/>
                <a:hlinkClick r:id="rId13" tooltip="Tor (anonymity network)">
                  <a:extLst>
                    <a:ext uri="{A12FA001-AC4F-418D-AE19-62706E023703}">
                      <ahyp:hlinkClr xmlns="" xmlns:ahyp="http://schemas.microsoft.com/office/drawing/2018/hyperlinkcolor" val="tx"/>
                    </a:ext>
                  </a:extLst>
                </a:hlinkClick>
              </a:rPr>
              <a:t>Tor</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14" tooltip="Freenet">
                  <a:extLst>
                    <a:ext uri="{A12FA001-AC4F-418D-AE19-62706E023703}">
                      <ahyp:hlinkClr xmlns="" xmlns:ahyp="http://schemas.microsoft.com/office/drawing/2018/hyperlinkcolor" val="tx"/>
                    </a:ext>
                  </a:extLst>
                </a:hlinkClick>
              </a:rPr>
              <a:t>Freenet</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15" tooltip="I2P">
                  <a:extLst>
                    <a:ext uri="{A12FA001-AC4F-418D-AE19-62706E023703}">
                      <ahyp:hlinkClr xmlns="" xmlns:ahyp="http://schemas.microsoft.com/office/drawing/2018/hyperlinkcolor" val="tx"/>
                    </a:ext>
                  </a:extLst>
                </a:hlinkClick>
              </a:rPr>
              <a:t>I2P</a:t>
            </a:r>
            <a:r>
              <a:rPr lang="en-US" sz="2000" b="0" i="0" dirty="0">
                <a:solidFill>
                  <a:schemeClr val="bg1"/>
                </a:solidFill>
                <a:effectLst/>
                <a:latin typeface="Arial" panose="020B0604020202020204" pitchFamily="34" charset="0"/>
              </a:rPr>
              <a:t>, and </a:t>
            </a:r>
            <a:r>
              <a:rPr lang="en-US" sz="2000" b="0" i="0" u="none" strike="noStrike" dirty="0">
                <a:solidFill>
                  <a:schemeClr val="bg1"/>
                </a:solidFill>
                <a:effectLst/>
                <a:latin typeface="Arial" panose="020B0604020202020204" pitchFamily="34" charset="0"/>
                <a:hlinkClick r:id="rId16" tooltip="Riffle (anonymity network)">
                  <a:extLst>
                    <a:ext uri="{A12FA001-AC4F-418D-AE19-62706E023703}">
                      <ahyp:hlinkClr xmlns="" xmlns:ahyp="http://schemas.microsoft.com/office/drawing/2018/hyperlinkcolor" val="tx"/>
                    </a:ext>
                  </a:extLst>
                </a:hlinkClick>
              </a:rPr>
              <a:t>Riffle</a:t>
            </a:r>
            <a:r>
              <a:rPr lang="en-US" sz="2000" b="0" i="0" dirty="0">
                <a:solidFill>
                  <a:schemeClr val="bg1"/>
                </a:solidFill>
                <a:effectLst/>
                <a:latin typeface="Arial" panose="020B0604020202020204" pitchFamily="34" charset="0"/>
              </a:rPr>
              <a:t> operated by public organizations and individuals. Users of the dark web refer to the regular web as </a:t>
            </a:r>
            <a:r>
              <a:rPr lang="en-US" sz="2000" b="0" i="0" u="none" strike="noStrike" dirty="0">
                <a:solidFill>
                  <a:schemeClr val="bg1"/>
                </a:solidFill>
                <a:effectLst/>
                <a:latin typeface="Arial" panose="020B0604020202020204" pitchFamily="34" charset="0"/>
                <a:hlinkClick r:id="rId17" tooltip="Clearnet (networking)">
                  <a:extLst>
                    <a:ext uri="{A12FA001-AC4F-418D-AE19-62706E023703}">
                      <ahyp:hlinkClr xmlns="" xmlns:ahyp="http://schemas.microsoft.com/office/drawing/2018/hyperlinkcolor" val="tx"/>
                    </a:ext>
                  </a:extLst>
                </a:hlinkClick>
              </a:rPr>
              <a:t>Clearnet</a:t>
            </a:r>
            <a:r>
              <a:rPr lang="en-US" sz="2000" b="0" i="0" dirty="0">
                <a:solidFill>
                  <a:schemeClr val="bg1"/>
                </a:solidFill>
                <a:effectLst/>
                <a:latin typeface="Arial" panose="020B0604020202020204" pitchFamily="34" charset="0"/>
              </a:rPr>
              <a:t> due to its </a:t>
            </a:r>
            <a:r>
              <a:rPr lang="en-US" sz="2000" b="0" i="0" u="none" strike="noStrike" dirty="0">
                <a:solidFill>
                  <a:schemeClr val="bg1"/>
                </a:solidFill>
                <a:effectLst/>
                <a:latin typeface="Arial" panose="020B0604020202020204" pitchFamily="34" charset="0"/>
                <a:hlinkClick r:id="rId18" tooltip="Unencrypted">
                  <a:extLst>
                    <a:ext uri="{A12FA001-AC4F-418D-AE19-62706E023703}">
                      <ahyp:hlinkClr xmlns="" xmlns:ahyp="http://schemas.microsoft.com/office/drawing/2018/hyperlinkcolor" val="tx"/>
                    </a:ext>
                  </a:extLst>
                </a:hlinkClick>
              </a:rPr>
              <a:t>unencrypted</a:t>
            </a:r>
            <a:r>
              <a:rPr lang="en-US" sz="2000" b="0" i="0" dirty="0">
                <a:solidFill>
                  <a:schemeClr val="bg1"/>
                </a:solidFill>
                <a:effectLst/>
                <a:latin typeface="Arial" panose="020B0604020202020204" pitchFamily="34" charset="0"/>
              </a:rPr>
              <a:t> nature.</a:t>
            </a:r>
          </a:p>
          <a:p>
            <a:pPr marL="457200" indent="-457200" algn="l">
              <a:buFont typeface="+mj-lt"/>
              <a:buAutoNum type="alphaLcPeriod"/>
            </a:pPr>
            <a:r>
              <a:rPr lang="en-US" sz="2000" b="0" i="0" dirty="0">
                <a:solidFill>
                  <a:schemeClr val="bg1"/>
                </a:solidFill>
                <a:effectLst/>
                <a:latin typeface="Arial" panose="020B0604020202020204" pitchFamily="34" charset="0"/>
              </a:rPr>
              <a:t>The Tor dark web or   </a:t>
            </a:r>
            <a:r>
              <a:rPr lang="en-US" sz="2000" b="1" i="0" dirty="0" err="1">
                <a:solidFill>
                  <a:schemeClr val="bg1"/>
                </a:solidFill>
                <a:effectLst/>
                <a:latin typeface="Arial" panose="020B0604020202020204" pitchFamily="34" charset="0"/>
              </a:rPr>
              <a:t>onionland</a:t>
            </a:r>
            <a:r>
              <a:rPr lang="en-US" sz="2000" b="0" i="0" dirty="0" err="1">
                <a:solidFill>
                  <a:schemeClr val="bg1"/>
                </a:solidFill>
                <a:effectLst/>
                <a:latin typeface="Arial" panose="020B0604020202020204" pitchFamily="34" charset="0"/>
              </a:rPr>
              <a:t>uses</a:t>
            </a:r>
            <a:r>
              <a:rPr lang="en-US" sz="2000" b="0" i="0" dirty="0">
                <a:solidFill>
                  <a:schemeClr val="bg1"/>
                </a:solidFill>
                <a:effectLst/>
                <a:latin typeface="Arial" panose="020B0604020202020204" pitchFamily="34" charset="0"/>
              </a:rPr>
              <a:t> the traffic anonymization technique of </a:t>
            </a:r>
            <a:r>
              <a:rPr lang="en-US" sz="2000" b="0" i="0" u="none" strike="noStrike" dirty="0">
                <a:solidFill>
                  <a:schemeClr val="bg1"/>
                </a:solidFill>
                <a:effectLst/>
                <a:latin typeface="Arial" panose="020B0604020202020204" pitchFamily="34" charset="0"/>
                <a:hlinkClick r:id="rId19" tooltip="Onion routing">
                  <a:extLst>
                    <a:ext uri="{A12FA001-AC4F-418D-AE19-62706E023703}">
                      <ahyp:hlinkClr xmlns="" xmlns:ahyp="http://schemas.microsoft.com/office/drawing/2018/hyperlinkcolor" val="tx"/>
                    </a:ext>
                  </a:extLst>
                </a:hlinkClick>
              </a:rPr>
              <a:t>onion routing</a:t>
            </a:r>
            <a:r>
              <a:rPr lang="en-US" sz="2000" b="0" i="0" dirty="0">
                <a:solidFill>
                  <a:schemeClr val="bg1"/>
                </a:solidFill>
                <a:effectLst/>
                <a:latin typeface="Arial" panose="020B0604020202020204" pitchFamily="34" charset="0"/>
              </a:rPr>
              <a:t> under the network's </a:t>
            </a:r>
            <a:r>
              <a:rPr lang="en-US" sz="2000" b="0" i="0" u="none" strike="noStrike" dirty="0">
                <a:solidFill>
                  <a:schemeClr val="bg1"/>
                </a:solidFill>
                <a:effectLst/>
                <a:latin typeface="Arial" panose="020B0604020202020204" pitchFamily="34" charset="0"/>
                <a:hlinkClick r:id="rId20" tooltip="Top-level domain">
                  <a:extLst>
                    <a:ext uri="{A12FA001-AC4F-418D-AE19-62706E023703}">
                      <ahyp:hlinkClr xmlns="" xmlns:ahyp="http://schemas.microsoft.com/office/drawing/2018/hyperlinkcolor" val="tx"/>
                    </a:ext>
                  </a:extLst>
                </a:hlinkClick>
              </a:rPr>
              <a:t>top-level domain</a:t>
            </a:r>
            <a:r>
              <a:rPr lang="en-US" sz="2000" b="0" i="0" dirty="0">
                <a:solidFill>
                  <a:schemeClr val="bg1"/>
                </a:solidFill>
                <a:effectLst/>
                <a:latin typeface="Arial" panose="020B0604020202020204" pitchFamily="34" charset="0"/>
              </a:rPr>
              <a:t> suffix </a:t>
            </a:r>
            <a:r>
              <a:rPr lang="en-US" sz="2000" b="0" i="0" u="none" strike="noStrike" dirty="0">
                <a:solidFill>
                  <a:schemeClr val="bg1"/>
                </a:solidFill>
                <a:effectLst/>
                <a:latin typeface="Arial" panose="020B0604020202020204" pitchFamily="34" charset="0"/>
                <a:hlinkClick r:id="rId21" tooltip=".onion">
                  <a:extLst>
                    <a:ext uri="{A12FA001-AC4F-418D-AE19-62706E023703}">
                      <ahyp:hlinkClr xmlns="" xmlns:ahyp="http://schemas.microsoft.com/office/drawing/2018/hyperlinkcolor" val="tx"/>
                    </a:ext>
                  </a:extLst>
                </a:hlinkClick>
              </a:rPr>
              <a:t>.onion</a:t>
            </a:r>
            <a:r>
              <a:rPr lang="en-US" sz="2000" b="0" i="0" dirty="0">
                <a:solidFill>
                  <a:schemeClr val="bg1"/>
                </a:solidFill>
                <a:effectLst/>
                <a:latin typeface="Arial" panose="020B0604020202020204" pitchFamily="34" charset="0"/>
              </a:rPr>
              <a:t>.</a:t>
            </a:r>
          </a:p>
          <a:p>
            <a:endParaRPr lang="en-US" dirty="0"/>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074" name="Picture 2" descr="Dark Web Definition: How It Works + Pros &amp;amp; Cons">
            <a:extLst>
              <a:ext uri="{FF2B5EF4-FFF2-40B4-BE49-F238E27FC236}">
                <a16:creationId xmlns="" xmlns:a16="http://schemas.microsoft.com/office/drawing/2014/main" id="{60E3A11C-B443-431E-8DE3-D0E69856159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43978" y="3587263"/>
            <a:ext cx="2262554"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a:extLst>
              <a:ext uri="{FF2B5EF4-FFF2-40B4-BE49-F238E27FC236}">
                <a16:creationId xmlns="" xmlns:a16="http://schemas.microsoft.com/office/drawing/2014/main" id="{73D077F2-AEE4-48A3-A31A-ED7F57DB1BE2}"/>
              </a:ext>
            </a:extLst>
          </p:cNvPr>
          <p:cNvSpPr/>
          <p:nvPr/>
        </p:nvSpPr>
        <p:spPr>
          <a:xfrm>
            <a:off x="246185" y="260006"/>
            <a:ext cx="11664461" cy="6023563"/>
          </a:xfrm>
          <a:prstGeom prst="rect">
            <a:avLst/>
          </a:prstGeom>
          <a:noFill/>
          <a:ln w="19050">
            <a:solidFill>
              <a:schemeClr val="accent6"/>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58004147"/>
      </p:ext>
    </p:extLst>
  </p:cSld>
  <p:clrMapOvr>
    <a:masterClrMapping/>
  </p:clrMapOvr>
  <mc:AlternateContent xmlns:mc="http://schemas.openxmlformats.org/markup-compatibility/2006" xmlns:p14="http://schemas.microsoft.com/office/powerpoint/2010/main">
    <mc:Choice Requires="p14">
      <p:transition spd="slow" p14:dur="3000" advTm="1000">
        <p14:shred/>
      </p:transition>
    </mc:Choice>
    <mc:Fallback xmlns="">
      <p:transition spd="slow" advTm="1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55E3927-D393-41AA-BFB8-DA8070D288BE}"/>
              </a:ext>
            </a:extLst>
          </p:cNvPr>
          <p:cNvSpPr>
            <a:spLocks noGrp="1"/>
          </p:cNvSpPr>
          <p:nvPr>
            <p:ph sz="half" idx="2"/>
          </p:nvPr>
        </p:nvSpPr>
        <p:spPr>
          <a:xfrm>
            <a:off x="1062841" y="1524000"/>
            <a:ext cx="10066318" cy="4668000"/>
          </a:xfrm>
        </p:spPr>
        <p:txBody>
          <a:bodyPr>
            <a:normAutofit fontScale="92500" lnSpcReduction="20000"/>
          </a:bodyPr>
          <a:lstStyle/>
          <a:p>
            <a:pPr algn="l"/>
            <a:r>
              <a:rPr lang="en-US" sz="2800" b="0" i="0" dirty="0">
                <a:effectLst/>
                <a:latin typeface="Nunito"/>
              </a:rPr>
              <a:t>The World Wide Web is much larger than the information and sites that are accessed by regular browsers and indexed by traditional search engines. According to a study by Bright Planet, it is 500 times larger than the surface web or visible Internet, which is used daily by billions of people. However, the largest amounts of data on the WWW are topic-specific and not necessarily relevant when the size of the </a:t>
            </a:r>
            <a:r>
              <a:rPr lang="en-US" sz="2800" b="1" i="0" dirty="0">
                <a:effectLst/>
                <a:latin typeface="Nunito"/>
              </a:rPr>
              <a:t>Dark Web</a:t>
            </a:r>
            <a:r>
              <a:rPr lang="en-US" sz="2800" b="0" i="0" dirty="0">
                <a:effectLst/>
                <a:latin typeface="Nunito"/>
              </a:rPr>
              <a:t> is investigated.</a:t>
            </a:r>
          </a:p>
          <a:p>
            <a:pPr algn="l"/>
            <a:r>
              <a:rPr lang="en-US" sz="2800" b="0" i="0" dirty="0">
                <a:effectLst/>
                <a:latin typeface="Nunito"/>
              </a:rPr>
              <a:t>This includes specialist databases, library catalogs, links, secret data from organizations such as NASA or the database of the National Climatic Data Center. Such information is not accessible to search engines such as Google, but cannot be considered a real Dark Web. The terms Visible Web, Deep Web, and Dark Web are often confused and misused in this context.</a:t>
            </a:r>
          </a:p>
          <a:p>
            <a:endParaRPr lang="en-US" dirty="0"/>
          </a:p>
        </p:txBody>
      </p:sp>
      <p:sp>
        <p:nvSpPr>
          <p:cNvPr id="6" name="Slide Number Placeholder 5">
            <a:extLst>
              <a:ext uri="{FF2B5EF4-FFF2-40B4-BE49-F238E27FC236}">
                <a16:creationId xmlns="" xmlns:a16="http://schemas.microsoft.com/office/drawing/2014/main" id="{BFF14C3E-937A-49EA-A205-2ECA0081376C}"/>
              </a:ext>
            </a:extLst>
          </p:cNvPr>
          <p:cNvSpPr>
            <a:spLocks noGrp="1"/>
          </p:cNvSpPr>
          <p:nvPr>
            <p:ph type="sldNum" sz="quarter" idx="15"/>
          </p:nvPr>
        </p:nvSpPr>
        <p:spPr/>
        <p:txBody>
          <a:bodyPr/>
          <a:lstStyle/>
          <a:p>
            <a:r>
              <a:rPr lang="en-US" noProof="0"/>
              <a:t>page </a:t>
            </a:r>
            <a:fld id="{19B51A1E-902D-48AF-9020-955120F399B6}" type="slidenum">
              <a:rPr lang="en-US" b="1" i="1" noProof="0" smtClean="0"/>
              <a:pPr/>
              <a:t>6</a:t>
            </a:fld>
            <a:endParaRPr lang="en-US" b="1" i="1" noProof="0" dirty="0"/>
          </a:p>
        </p:txBody>
      </p:sp>
      <p:sp>
        <p:nvSpPr>
          <p:cNvPr id="7" name="Title 6">
            <a:extLst>
              <a:ext uri="{FF2B5EF4-FFF2-40B4-BE49-F238E27FC236}">
                <a16:creationId xmlns="" xmlns:a16="http://schemas.microsoft.com/office/drawing/2014/main" id="{A5877DFC-99BD-4A6A-BF0A-A59D9346410C}"/>
              </a:ext>
            </a:extLst>
          </p:cNvPr>
          <p:cNvSpPr>
            <a:spLocks noGrp="1"/>
          </p:cNvSpPr>
          <p:nvPr>
            <p:ph type="title"/>
          </p:nvPr>
        </p:nvSpPr>
        <p:spPr/>
        <p:txBody>
          <a:bodyPr/>
          <a:lstStyle/>
          <a:p>
            <a:pPr algn="ctr"/>
            <a:r>
              <a:rPr lang="en-US" sz="4800" u="sng" dirty="0"/>
              <a:t>About Dark Web</a:t>
            </a:r>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740090"/>
      </p:ext>
    </p:extLst>
  </p:cSld>
  <p:clrMapOvr>
    <a:masterClrMapping/>
  </p:clrMapOvr>
  <p:transition spd="slow" advTm="1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FF14C3E-937A-49EA-A205-2ECA0081376C}"/>
              </a:ext>
            </a:extLst>
          </p:cNvPr>
          <p:cNvSpPr>
            <a:spLocks noGrp="1"/>
          </p:cNvSpPr>
          <p:nvPr>
            <p:ph type="sldNum" sz="quarter" idx="15"/>
          </p:nvPr>
        </p:nvSpPr>
        <p:spPr/>
        <p:txBody>
          <a:bodyPr/>
          <a:lstStyle/>
          <a:p>
            <a:r>
              <a:rPr lang="en-US" noProof="0"/>
              <a:t>page </a:t>
            </a:r>
            <a:fld id="{19B51A1E-902D-48AF-9020-955120F399B6}" type="slidenum">
              <a:rPr lang="en-US" b="1" i="1" noProof="0" smtClean="0"/>
              <a:pPr/>
              <a:t>7</a:t>
            </a:fld>
            <a:endParaRPr lang="en-US" b="1" i="1" noProof="0" dirty="0"/>
          </a:p>
        </p:txBody>
      </p:sp>
      <p:sp>
        <p:nvSpPr>
          <p:cNvPr id="7" name="Title 6">
            <a:extLst>
              <a:ext uri="{FF2B5EF4-FFF2-40B4-BE49-F238E27FC236}">
                <a16:creationId xmlns="" xmlns:a16="http://schemas.microsoft.com/office/drawing/2014/main" id="{A5877DFC-99BD-4A6A-BF0A-A59D9346410C}"/>
              </a:ext>
            </a:extLst>
          </p:cNvPr>
          <p:cNvSpPr>
            <a:spLocks noGrp="1"/>
          </p:cNvSpPr>
          <p:nvPr>
            <p:ph type="title"/>
          </p:nvPr>
        </p:nvSpPr>
        <p:spPr/>
        <p:txBody>
          <a:bodyPr/>
          <a:lstStyle/>
          <a:p>
            <a:pPr algn="ctr"/>
            <a:r>
              <a:rPr lang="en-US" sz="4800" u="sng" dirty="0"/>
              <a:t>Usage of these webs in our Daily Life</a:t>
            </a:r>
          </a:p>
        </p:txBody>
      </p:sp>
      <p:sp>
        <p:nvSpPr>
          <p:cNvPr id="10" name="TextBox 9">
            <a:extLst>
              <a:ext uri="{FF2B5EF4-FFF2-40B4-BE49-F238E27FC236}">
                <a16:creationId xmlns="" xmlns:a16="http://schemas.microsoft.com/office/drawing/2014/main" id="{67DA8E65-5F21-4C6A-AE73-3F996DC1D327}"/>
              </a:ext>
            </a:extLst>
          </p:cNvPr>
          <p:cNvSpPr txBox="1"/>
          <p:nvPr/>
        </p:nvSpPr>
        <p:spPr>
          <a:xfrm>
            <a:off x="397215" y="996461"/>
            <a:ext cx="8664723" cy="677108"/>
          </a:xfrm>
          <a:prstGeom prst="rect">
            <a:avLst/>
          </a:prstGeom>
          <a:noFill/>
        </p:spPr>
        <p:txBody>
          <a:bodyPr wrap="square" rtlCol="0">
            <a:spAutoFit/>
          </a:bodyPr>
          <a:lstStyle/>
          <a:p>
            <a:pPr algn="l"/>
            <a:endParaRPr lang="en-US" sz="2000" b="0" i="0" dirty="0">
              <a:solidFill>
                <a:schemeClr val="bg1"/>
              </a:solidFill>
              <a:effectLst/>
              <a:latin typeface="Arial" panose="020B0604020202020204" pitchFamily="34" charset="0"/>
            </a:endParaRPr>
          </a:p>
          <a:p>
            <a:endParaRPr lang="en-US" dirty="0"/>
          </a:p>
        </p:txBody>
      </p:sp>
      <p:pic>
        <p:nvPicPr>
          <p:cNvPr id="5" name="Content Placeholder 4">
            <a:extLst>
              <a:ext uri="{FF2B5EF4-FFF2-40B4-BE49-F238E27FC236}">
                <a16:creationId xmlns="" xmlns:a16="http://schemas.microsoft.com/office/drawing/2014/main" id="{4ADEE476-C20D-4602-8F41-7480CA2D2D08}"/>
              </a:ext>
            </a:extLst>
          </p:cNvPr>
          <p:cNvPicPr>
            <a:picLocks noGrp="1" noChangeAspect="1"/>
          </p:cNvPicPr>
          <p:nvPr>
            <p:ph sz="half" idx="2"/>
          </p:nvPr>
        </p:nvPicPr>
        <p:blipFill>
          <a:blip r:embed="rId2"/>
          <a:stretch>
            <a:fillRect/>
          </a:stretch>
        </p:blipFill>
        <p:spPr>
          <a:xfrm>
            <a:off x="8077199" y="1806030"/>
            <a:ext cx="3634155" cy="2834298"/>
          </a:xfrm>
        </p:spPr>
      </p:pic>
      <p:sp>
        <p:nvSpPr>
          <p:cNvPr id="8" name="TextBox 7">
            <a:extLst>
              <a:ext uri="{FF2B5EF4-FFF2-40B4-BE49-F238E27FC236}">
                <a16:creationId xmlns="" xmlns:a16="http://schemas.microsoft.com/office/drawing/2014/main" id="{105886B1-B375-494C-B2EF-FCD59D6CC178}"/>
              </a:ext>
            </a:extLst>
          </p:cNvPr>
          <p:cNvSpPr txBox="1"/>
          <p:nvPr/>
        </p:nvSpPr>
        <p:spPr>
          <a:xfrm>
            <a:off x="480646" y="1155323"/>
            <a:ext cx="7690339" cy="5262979"/>
          </a:xfrm>
          <a:prstGeom prst="rect">
            <a:avLst/>
          </a:prstGeom>
          <a:noFill/>
        </p:spPr>
        <p:txBody>
          <a:bodyPr wrap="square" rtlCol="0">
            <a:spAutoFit/>
          </a:bodyPr>
          <a:lstStyle/>
          <a:p>
            <a:pPr marL="285750" indent="-285750">
              <a:buFont typeface="Wingdings" panose="05000000000000000000" pitchFamily="2" charset="2"/>
              <a:buChar char="v"/>
            </a:pPr>
            <a:r>
              <a:rPr lang="en-US" sz="2400" b="0" i="0" dirty="0">
                <a:solidFill>
                  <a:schemeClr val="bg1"/>
                </a:solidFill>
                <a:effectLst/>
                <a:latin typeface="arial" panose="020B0604020202020204" pitchFamily="34" charset="0"/>
              </a:rPr>
              <a:t>The </a:t>
            </a:r>
            <a:r>
              <a:rPr lang="en-US" sz="2400" b="1" i="0" dirty="0">
                <a:solidFill>
                  <a:schemeClr val="bg1"/>
                </a:solidFill>
                <a:effectLst/>
                <a:latin typeface="arial" panose="020B0604020202020204" pitchFamily="34" charset="0"/>
              </a:rPr>
              <a:t>Surface Web</a:t>
            </a:r>
            <a:r>
              <a:rPr lang="en-US" sz="2400" b="0" i="0" dirty="0">
                <a:solidFill>
                  <a:schemeClr val="bg1"/>
                </a:solidFill>
                <a:effectLst/>
                <a:latin typeface="arial" panose="020B0604020202020204" pitchFamily="34" charset="0"/>
              </a:rPr>
              <a:t> only consists of 10 </a:t>
            </a:r>
            <a:r>
              <a:rPr lang="en-US" sz="2400" b="1" i="0" dirty="0">
                <a:solidFill>
                  <a:schemeClr val="bg1"/>
                </a:solidFill>
                <a:effectLst/>
                <a:latin typeface="arial" panose="020B0604020202020204" pitchFamily="34" charset="0"/>
              </a:rPr>
              <a:t>percent</a:t>
            </a:r>
            <a:r>
              <a:rPr lang="en-US" sz="2400" b="0" i="0" dirty="0">
                <a:solidFill>
                  <a:schemeClr val="bg1"/>
                </a:solidFill>
                <a:effectLst/>
                <a:latin typeface="arial" panose="020B0604020202020204" pitchFamily="34" charset="0"/>
              </a:rPr>
              <a:t> of the information that is on the </a:t>
            </a:r>
            <a:r>
              <a:rPr lang="en-US" sz="2400" b="1" i="0" dirty="0">
                <a:solidFill>
                  <a:schemeClr val="bg1"/>
                </a:solidFill>
                <a:effectLst/>
                <a:latin typeface="arial" panose="020B0604020202020204" pitchFamily="34" charset="0"/>
              </a:rPr>
              <a:t>internet</a:t>
            </a:r>
            <a:r>
              <a:rPr lang="en-US" sz="2400" b="0" i="0" dirty="0">
                <a:solidFill>
                  <a:schemeClr val="bg1"/>
                </a:solidFill>
                <a:effectLst/>
                <a:latin typeface="arial" panose="020B0604020202020204" pitchFamily="34" charset="0"/>
              </a:rPr>
              <a:t>. The </a:t>
            </a:r>
            <a:r>
              <a:rPr lang="en-US" sz="2400" b="1" i="0" dirty="0">
                <a:solidFill>
                  <a:schemeClr val="bg1"/>
                </a:solidFill>
                <a:effectLst/>
                <a:latin typeface="arial" panose="020B0604020202020204" pitchFamily="34" charset="0"/>
              </a:rPr>
              <a:t>Surface Web</a:t>
            </a:r>
            <a:r>
              <a:rPr lang="en-US" sz="2400" b="0" i="0" dirty="0">
                <a:solidFill>
                  <a:schemeClr val="bg1"/>
                </a:solidFill>
                <a:effectLst/>
                <a:latin typeface="arial" panose="020B0604020202020204" pitchFamily="34" charset="0"/>
              </a:rPr>
              <a:t> is made </a:t>
            </a:r>
            <a:r>
              <a:rPr lang="en-US" sz="2400" b="1" i="0" dirty="0">
                <a:solidFill>
                  <a:schemeClr val="bg1"/>
                </a:solidFill>
                <a:effectLst/>
                <a:latin typeface="arial" panose="020B0604020202020204" pitchFamily="34" charset="0"/>
              </a:rPr>
              <a:t>with</a:t>
            </a:r>
            <a:r>
              <a:rPr lang="en-US" sz="2400" b="0" i="0" dirty="0">
                <a:solidFill>
                  <a:schemeClr val="bg1"/>
                </a:solidFill>
                <a:effectLst/>
                <a:latin typeface="arial" panose="020B0604020202020204" pitchFamily="34" charset="0"/>
              </a:rPr>
              <a:t> a collection of public </a:t>
            </a:r>
            <a:r>
              <a:rPr lang="en-US" sz="2400" b="1" i="0" dirty="0">
                <a:solidFill>
                  <a:schemeClr val="bg1"/>
                </a:solidFill>
                <a:effectLst/>
                <a:latin typeface="arial" panose="020B0604020202020204" pitchFamily="34" charset="0"/>
              </a:rPr>
              <a:t>Web</a:t>
            </a:r>
            <a:r>
              <a:rPr lang="en-US" sz="2400" b="0" i="0" dirty="0">
                <a:solidFill>
                  <a:schemeClr val="bg1"/>
                </a:solidFill>
                <a:effectLst/>
                <a:latin typeface="arial" panose="020B0604020202020204" pitchFamily="34" charset="0"/>
              </a:rPr>
              <a:t> pages on a server accessible by </a:t>
            </a:r>
            <a:r>
              <a:rPr lang="en-US" sz="2400" b="1" i="0" dirty="0">
                <a:solidFill>
                  <a:schemeClr val="bg1"/>
                </a:solidFill>
                <a:effectLst/>
                <a:latin typeface="arial" panose="020B0604020202020204" pitchFamily="34" charset="0"/>
              </a:rPr>
              <a:t>any</a:t>
            </a:r>
            <a:r>
              <a:rPr lang="en-US" sz="2400" b="0" i="0" dirty="0">
                <a:solidFill>
                  <a:schemeClr val="bg1"/>
                </a:solidFill>
                <a:effectLst/>
                <a:latin typeface="arial" panose="020B0604020202020204" pitchFamily="34" charset="0"/>
              </a:rPr>
              <a:t> search engine. </a:t>
            </a:r>
          </a:p>
          <a:p>
            <a:pPr marL="285750" indent="-285750">
              <a:buFont typeface="Wingdings" panose="05000000000000000000" pitchFamily="2" charset="2"/>
              <a:buChar char="v"/>
            </a:pPr>
            <a:r>
              <a:rPr lang="en-US" sz="2400" b="0" i="0" dirty="0">
                <a:solidFill>
                  <a:schemeClr val="bg1"/>
                </a:solidFill>
                <a:effectLst/>
                <a:latin typeface="arial" panose="020B0604020202020204" pitchFamily="34" charset="0"/>
              </a:rPr>
              <a:t>Estimates place the size of the </a:t>
            </a:r>
            <a:r>
              <a:rPr lang="en-US" sz="2400" b="1" i="0" dirty="0">
                <a:solidFill>
                  <a:schemeClr val="bg1"/>
                </a:solidFill>
                <a:effectLst/>
                <a:latin typeface="arial" panose="020B0604020202020204" pitchFamily="34" charset="0"/>
              </a:rPr>
              <a:t>deep web</a:t>
            </a:r>
            <a:r>
              <a:rPr lang="en-US" sz="2400" b="0" i="0" dirty="0">
                <a:solidFill>
                  <a:schemeClr val="bg1"/>
                </a:solidFill>
                <a:effectLst/>
                <a:latin typeface="arial" panose="020B0604020202020204" pitchFamily="34" charset="0"/>
              </a:rPr>
              <a:t> at between 96% and 99% of the </a:t>
            </a:r>
            <a:r>
              <a:rPr lang="en-US" sz="2400" b="1" i="0" dirty="0">
                <a:solidFill>
                  <a:schemeClr val="bg1"/>
                </a:solidFill>
                <a:effectLst/>
                <a:latin typeface="arial" panose="020B0604020202020204" pitchFamily="34" charset="0"/>
              </a:rPr>
              <a:t>internet</a:t>
            </a:r>
            <a:r>
              <a:rPr lang="en-US" sz="2400" b="0" i="0" dirty="0">
                <a:solidFill>
                  <a:schemeClr val="bg1"/>
                </a:solidFill>
                <a:effectLst/>
                <a:latin typeface="arial" panose="020B0604020202020204" pitchFamily="34" charset="0"/>
              </a:rPr>
              <a:t>. Only a tiny portion of the </a:t>
            </a:r>
            <a:r>
              <a:rPr lang="en-US" sz="2400" b="1" i="0" dirty="0">
                <a:solidFill>
                  <a:schemeClr val="bg1"/>
                </a:solidFill>
                <a:effectLst/>
                <a:latin typeface="arial" panose="020B0604020202020204" pitchFamily="34" charset="0"/>
              </a:rPr>
              <a:t>internet</a:t>
            </a:r>
            <a:r>
              <a:rPr lang="en-US" sz="2400" b="0" i="0" dirty="0">
                <a:solidFill>
                  <a:schemeClr val="bg1"/>
                </a:solidFill>
                <a:effectLst/>
                <a:latin typeface="arial" panose="020B0604020202020204" pitchFamily="34" charset="0"/>
              </a:rPr>
              <a:t> is accessible through a standard </a:t>
            </a:r>
            <a:r>
              <a:rPr lang="en-US" sz="2400" b="1" i="0" dirty="0">
                <a:solidFill>
                  <a:schemeClr val="bg1"/>
                </a:solidFill>
                <a:effectLst/>
                <a:latin typeface="arial" panose="020B0604020202020204" pitchFamily="34" charset="0"/>
              </a:rPr>
              <a:t>web</a:t>
            </a:r>
            <a:r>
              <a:rPr lang="en-US" sz="2400" b="0" i="0" dirty="0">
                <a:solidFill>
                  <a:schemeClr val="bg1"/>
                </a:solidFill>
                <a:effectLst/>
                <a:latin typeface="arial" panose="020B0604020202020204" pitchFamily="34" charset="0"/>
              </a:rPr>
              <a:t> browser—generally known as the “clear </a:t>
            </a:r>
            <a:r>
              <a:rPr lang="en-US" sz="2400" b="1" i="0" dirty="0">
                <a:solidFill>
                  <a:schemeClr val="bg1"/>
                </a:solidFill>
                <a:effectLst/>
                <a:latin typeface="arial" panose="020B0604020202020204" pitchFamily="34" charset="0"/>
              </a:rPr>
              <a:t>web</a:t>
            </a:r>
            <a:r>
              <a:rPr lang="en-US" sz="2400" b="0" i="0" dirty="0">
                <a:solidFill>
                  <a:schemeClr val="bg1"/>
                </a:solidFill>
                <a:effectLst/>
                <a:latin typeface="arial" panose="020B0604020202020204" pitchFamily="34" charset="0"/>
              </a:rPr>
              <a:t>”.</a:t>
            </a:r>
          </a:p>
          <a:p>
            <a:pPr marL="285750" indent="-285750">
              <a:buFont typeface="Wingdings" panose="05000000000000000000" pitchFamily="2" charset="2"/>
              <a:buChar char="v"/>
            </a:pPr>
            <a:r>
              <a:rPr lang="en-US" sz="2400" b="0" i="0" dirty="0">
                <a:solidFill>
                  <a:schemeClr val="bg1"/>
                </a:solidFill>
                <a:effectLst/>
                <a:latin typeface="arial" panose="020B0604020202020204" pitchFamily="34" charset="0"/>
              </a:rPr>
              <a:t>The </a:t>
            </a:r>
            <a:r>
              <a:rPr lang="en-US" sz="2400" b="1" i="0" dirty="0">
                <a:solidFill>
                  <a:schemeClr val="bg1"/>
                </a:solidFill>
                <a:effectLst/>
                <a:latin typeface="arial" panose="020B0604020202020204" pitchFamily="34" charset="0"/>
              </a:rPr>
              <a:t>Dark Web</a:t>
            </a:r>
            <a:r>
              <a:rPr lang="en-US" sz="2400" b="0" i="0" dirty="0">
                <a:solidFill>
                  <a:schemeClr val="bg1"/>
                </a:solidFill>
                <a:effectLst/>
                <a:latin typeface="arial" panose="020B0604020202020204" pitchFamily="34" charset="0"/>
              </a:rPr>
              <a:t> comprises only 3% of the traffic in the Tor network. A February 2016 study from researchers at King's College London gives the following breakdown of content by an alternative category set, highlighting the illicit use of . onion services</a:t>
            </a:r>
            <a:endParaRPr lang="en-US" sz="2400" dirty="0">
              <a:solidFill>
                <a:schemeClr val="bg1"/>
              </a:solidFill>
            </a:endParaRPr>
          </a:p>
        </p:txBody>
      </p:sp>
      <p:sp>
        <p:nvSpPr>
          <p:cNvPr id="14" name="Rectangle 13">
            <a:extLst>
              <a:ext uri="{FF2B5EF4-FFF2-40B4-BE49-F238E27FC236}">
                <a16:creationId xmlns="" xmlns:a16="http://schemas.microsoft.com/office/drawing/2014/main" id="{A9BBFF27-AFF6-40A6-B6FA-BB7F290BA5C0}"/>
              </a:ext>
            </a:extLst>
          </p:cNvPr>
          <p:cNvSpPr/>
          <p:nvPr/>
        </p:nvSpPr>
        <p:spPr>
          <a:xfrm>
            <a:off x="10732957" y="149902"/>
            <a:ext cx="1274164" cy="599606"/>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a:extLst>
              <a:ext uri="{FF2B5EF4-FFF2-40B4-BE49-F238E27FC236}">
                <a16:creationId xmlns="" xmlns:a16="http://schemas.microsoft.com/office/drawing/2014/main" id="{DCF8B965-E600-4BC1-813F-C60F7312C4A4}"/>
              </a:ext>
            </a:extLst>
          </p:cNvPr>
          <p:cNvSpPr/>
          <p:nvPr/>
        </p:nvSpPr>
        <p:spPr>
          <a:xfrm>
            <a:off x="246185" y="149903"/>
            <a:ext cx="11664461" cy="6268400"/>
          </a:xfrm>
          <a:prstGeom prst="rect">
            <a:avLst/>
          </a:prstGeom>
          <a:noFill/>
          <a:ln w="28575">
            <a:solidFill>
              <a:srgbClr val="FFFF00"/>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13631846"/>
      </p:ext>
    </p:extLst>
  </p:cSld>
  <p:clrMapOvr>
    <a:masterClrMapping/>
  </p:clrMapOvr>
  <mc:AlternateContent xmlns:mc="http://schemas.openxmlformats.org/markup-compatibility/2006" xmlns:p14="http://schemas.microsoft.com/office/powerpoint/2010/main">
    <mc:Choice Requires="p14">
      <p:transition spd="slow" p14:dur="4400" advTm="1000">
        <p14:honeycomb/>
      </p:transition>
    </mc:Choice>
    <mc:Fallback xmlns="">
      <p:transition spd="slow" advTm="1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38168A59-EF6F-427E-B8EA-A437A9D55E7E}"/>
              </a:ext>
            </a:extLst>
          </p:cNvPr>
          <p:cNvSpPr>
            <a:spLocks noGrp="1"/>
          </p:cNvSpPr>
          <p:nvPr>
            <p:ph sz="half" idx="2"/>
          </p:nvPr>
        </p:nvSpPr>
        <p:spPr>
          <a:xfrm>
            <a:off x="556138" y="1912185"/>
            <a:ext cx="8664722" cy="4170923"/>
          </a:xfrm>
        </p:spPr>
        <p:txBody>
          <a:bodyPr>
            <a:normAutofit fontScale="92500" lnSpcReduction="10000"/>
          </a:bodyPr>
          <a:lstStyle/>
          <a:p>
            <a:endParaRPr lang="en-US" sz="3200" dirty="0"/>
          </a:p>
          <a:p>
            <a:pPr marL="514350" indent="-514350">
              <a:buFont typeface="+mj-lt"/>
              <a:buAutoNum type="alphaUcPeriod"/>
            </a:pPr>
            <a:r>
              <a:rPr lang="en-US" sz="3200" dirty="0">
                <a:solidFill>
                  <a:schemeClr val="tx1"/>
                </a:solidFill>
              </a:rPr>
              <a:t>The use of viruses and hacking helps to find any information they wish to obtain.</a:t>
            </a:r>
          </a:p>
          <a:p>
            <a:pPr marL="514350" indent="-514350">
              <a:buFont typeface="+mj-lt"/>
              <a:buAutoNum type="alphaUcPeriod"/>
            </a:pPr>
            <a:r>
              <a:rPr lang="en-US" sz="3200" dirty="0">
                <a:solidFill>
                  <a:schemeClr val="tx1"/>
                </a:solidFill>
              </a:rPr>
              <a:t>Social networks themselves are evolving and, as such, some of the settings that could offer the necessary security and privacy are still emerging. </a:t>
            </a:r>
          </a:p>
          <a:p>
            <a:pPr marL="514350" indent="-514350">
              <a:buFont typeface="+mj-lt"/>
              <a:buAutoNum type="alphaUcPeriod"/>
            </a:pPr>
            <a:r>
              <a:rPr lang="en-US" sz="3200" dirty="0">
                <a:solidFill>
                  <a:schemeClr val="tx1"/>
                </a:solidFill>
              </a:rPr>
              <a:t>The ease of use aspect of the major social networks, such as Facebook, Twitter and LinkedIn, undermines their privacy and security features</a:t>
            </a:r>
          </a:p>
        </p:txBody>
      </p:sp>
      <p:sp>
        <p:nvSpPr>
          <p:cNvPr id="6" name="Slide Number Placeholder 5">
            <a:extLst>
              <a:ext uri="{FF2B5EF4-FFF2-40B4-BE49-F238E27FC236}">
                <a16:creationId xmlns="" xmlns:a16="http://schemas.microsoft.com/office/drawing/2014/main" id="{BFF14C3E-937A-49EA-A205-2ECA0081376C}"/>
              </a:ext>
            </a:extLst>
          </p:cNvPr>
          <p:cNvSpPr>
            <a:spLocks noGrp="1"/>
          </p:cNvSpPr>
          <p:nvPr>
            <p:ph type="sldNum" sz="quarter" idx="15"/>
          </p:nvPr>
        </p:nvSpPr>
        <p:spPr/>
        <p:txBody>
          <a:bodyPr/>
          <a:lstStyle/>
          <a:p>
            <a:r>
              <a:rPr lang="en-US" noProof="0"/>
              <a:t>page </a:t>
            </a:r>
            <a:fld id="{19B51A1E-902D-48AF-9020-955120F399B6}" type="slidenum">
              <a:rPr lang="en-US" b="1" i="1" noProof="0" smtClean="0"/>
              <a:pPr/>
              <a:t>8</a:t>
            </a:fld>
            <a:endParaRPr lang="en-US" b="1" i="1" noProof="0" dirty="0"/>
          </a:p>
        </p:txBody>
      </p:sp>
      <p:sp>
        <p:nvSpPr>
          <p:cNvPr id="3" name="Title 2">
            <a:extLst>
              <a:ext uri="{FF2B5EF4-FFF2-40B4-BE49-F238E27FC236}">
                <a16:creationId xmlns="" xmlns:a16="http://schemas.microsoft.com/office/drawing/2014/main" id="{A4CC34A7-1E55-43F6-A8B3-E7F279543063}"/>
              </a:ext>
            </a:extLst>
          </p:cNvPr>
          <p:cNvSpPr>
            <a:spLocks noGrp="1"/>
          </p:cNvSpPr>
          <p:nvPr>
            <p:ph type="title"/>
          </p:nvPr>
        </p:nvSpPr>
        <p:spPr>
          <a:xfrm>
            <a:off x="704850" y="461428"/>
            <a:ext cx="10058400" cy="1450757"/>
          </a:xfrm>
        </p:spPr>
        <p:txBody>
          <a:bodyPr/>
          <a:lstStyle/>
          <a:p>
            <a:pPr algn="ctr"/>
            <a:r>
              <a:rPr lang="en-US" sz="6000" dirty="0">
                <a:solidFill>
                  <a:srgbClr val="7E0502"/>
                </a:solidFill>
              </a:rPr>
              <a:t>Lack Of Privacy</a:t>
            </a:r>
          </a:p>
        </p:txBody>
      </p:sp>
      <p:sp>
        <p:nvSpPr>
          <p:cNvPr id="10" name="TextBox 9">
            <a:extLst>
              <a:ext uri="{FF2B5EF4-FFF2-40B4-BE49-F238E27FC236}">
                <a16:creationId xmlns="" xmlns:a16="http://schemas.microsoft.com/office/drawing/2014/main" id="{67DA8E65-5F21-4C6A-AE73-3F996DC1D327}"/>
              </a:ext>
            </a:extLst>
          </p:cNvPr>
          <p:cNvSpPr txBox="1"/>
          <p:nvPr/>
        </p:nvSpPr>
        <p:spPr>
          <a:xfrm>
            <a:off x="432384" y="1341754"/>
            <a:ext cx="8664723" cy="677108"/>
          </a:xfrm>
          <a:prstGeom prst="rect">
            <a:avLst/>
          </a:prstGeom>
          <a:noFill/>
        </p:spPr>
        <p:txBody>
          <a:bodyPr wrap="square" rtlCol="0">
            <a:spAutoFit/>
          </a:bodyPr>
          <a:lstStyle/>
          <a:p>
            <a:pPr algn="l"/>
            <a:endParaRPr lang="en-US" sz="2000" b="0" i="0" dirty="0">
              <a:solidFill>
                <a:schemeClr val="bg1"/>
              </a:solidFill>
              <a:effectLst/>
              <a:latin typeface="Arial" panose="020B0604020202020204" pitchFamily="34" charset="0"/>
            </a:endParaRPr>
          </a:p>
          <a:p>
            <a:endParaRPr lang="en-US" dirty="0"/>
          </a:p>
        </p:txBody>
      </p:sp>
      <p:sp>
        <p:nvSpPr>
          <p:cNvPr id="14" name="Rectangle 13">
            <a:extLst>
              <a:ext uri="{FF2B5EF4-FFF2-40B4-BE49-F238E27FC236}">
                <a16:creationId xmlns="" xmlns:a16="http://schemas.microsoft.com/office/drawing/2014/main" id="{A9BBFF27-AFF6-40A6-B6FA-BB7F290BA5C0}"/>
              </a:ext>
            </a:extLst>
          </p:cNvPr>
          <p:cNvSpPr/>
          <p:nvPr/>
        </p:nvSpPr>
        <p:spPr>
          <a:xfrm>
            <a:off x="10732957" y="149902"/>
            <a:ext cx="1274164" cy="599606"/>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a:extLst>
              <a:ext uri="{FF2B5EF4-FFF2-40B4-BE49-F238E27FC236}">
                <a16:creationId xmlns="" xmlns:a16="http://schemas.microsoft.com/office/drawing/2014/main" id="{0ACC8DFE-AFD0-44F7-B6F1-7DF11FEA91D6}"/>
              </a:ext>
            </a:extLst>
          </p:cNvPr>
          <p:cNvPicPr>
            <a:picLocks noChangeAspect="1"/>
          </p:cNvPicPr>
          <p:nvPr/>
        </p:nvPicPr>
        <p:blipFill>
          <a:blip r:embed="rId2"/>
          <a:stretch>
            <a:fillRect/>
          </a:stretch>
        </p:blipFill>
        <p:spPr>
          <a:xfrm>
            <a:off x="8743418" y="2185484"/>
            <a:ext cx="2857500" cy="2181362"/>
          </a:xfrm>
          <a:prstGeom prst="rect">
            <a:avLst/>
          </a:prstGeom>
        </p:spPr>
      </p:pic>
      <p:sp>
        <p:nvSpPr>
          <p:cNvPr id="4" name="Rectangle 3">
            <a:extLst>
              <a:ext uri="{FF2B5EF4-FFF2-40B4-BE49-F238E27FC236}">
                <a16:creationId xmlns="" xmlns:a16="http://schemas.microsoft.com/office/drawing/2014/main" id="{9C314CC4-CF26-4E9B-9C15-AB6E69107E6F}"/>
              </a:ext>
            </a:extLst>
          </p:cNvPr>
          <p:cNvSpPr/>
          <p:nvPr/>
        </p:nvSpPr>
        <p:spPr>
          <a:xfrm>
            <a:off x="304800" y="461428"/>
            <a:ext cx="11454816" cy="5728357"/>
          </a:xfrm>
          <a:prstGeom prst="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956650"/>
      </p:ext>
    </p:extLst>
  </p:cSld>
  <p:clrMapOvr>
    <a:masterClrMapping/>
  </p:clrMapOvr>
  <mc:AlternateContent xmlns:mc="http://schemas.openxmlformats.org/markup-compatibility/2006" xmlns:p14="http://schemas.microsoft.com/office/powerpoint/2010/main">
    <mc:Choice Requires="p14">
      <p:transition spd="slow" p14:dur="1250" advTm="1000">
        <p14:flip dir="r"/>
      </p:transition>
    </mc:Choice>
    <mc:Fallback xmlns="">
      <p:transition spd="slow" advTm="1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BD84D53-6FCC-44B3-A440-29A5E5262186}"/>
              </a:ext>
            </a:extLst>
          </p:cNvPr>
          <p:cNvSpPr>
            <a:spLocks noGrp="1"/>
          </p:cNvSpPr>
          <p:nvPr>
            <p:ph sz="half" idx="2"/>
          </p:nvPr>
        </p:nvSpPr>
        <p:spPr>
          <a:xfrm>
            <a:off x="601681" y="1584000"/>
            <a:ext cx="8436811" cy="4608000"/>
          </a:xfrm>
        </p:spPr>
        <p:txBody>
          <a:bodyPr>
            <a:normAutofit lnSpcReduction="10000"/>
          </a:bodyPr>
          <a:lstStyle/>
          <a:p>
            <a:pPr algn="l"/>
            <a:r>
              <a:rPr lang="en-US" sz="2400" b="0" i="0" dirty="0">
                <a:effectLst/>
                <a:latin typeface="Helvetica Neue"/>
              </a:rPr>
              <a:t>More of our lives are online as technology becomes more advanced. As a result, it's crucial to know how to protect yourself from hackers and online predators.</a:t>
            </a:r>
          </a:p>
          <a:p>
            <a:pPr algn="l"/>
            <a:r>
              <a:rPr lang="en-US" sz="2400" b="0" i="0" dirty="0">
                <a:effectLst/>
                <a:latin typeface="Helvetica Neue"/>
              </a:rPr>
              <a:t>But you can't do that without understanding what you're protecting yourself from.</a:t>
            </a:r>
          </a:p>
          <a:p>
            <a:pPr algn="l"/>
            <a:r>
              <a:rPr lang="en-US" sz="2400" b="0" i="0" dirty="0">
                <a:effectLst/>
                <a:latin typeface="Helvetica Neue"/>
              </a:rPr>
              <a:t>Many hackers are just tech-savvy thieves with money as their motive, but that's not always the case. Hackers have </a:t>
            </a:r>
            <a:r>
              <a:rPr lang="en-US" sz="2400" b="1" i="0" u="sng" dirty="0">
                <a:effectLst/>
                <a:latin typeface="Helvetica Neue"/>
                <a:hlinkClick r:id="rId2">
                  <a:extLst>
                    <a:ext uri="{A12FA001-AC4F-418D-AE19-62706E023703}">
                      <ahyp:hlinkClr xmlns="" xmlns:ahyp="http://schemas.microsoft.com/office/drawing/2018/hyperlinkcolor" val="tx"/>
                    </a:ext>
                  </a:extLst>
                </a:hlinkClick>
              </a:rPr>
              <a:t>highly diverse motives</a:t>
            </a:r>
            <a:r>
              <a:rPr lang="en-US" sz="2400" b="0" i="0" dirty="0">
                <a:effectLst/>
                <a:latin typeface="Helvetica Neue"/>
              </a:rPr>
              <a:t>. There are hackers who are trying to pull publicity stunts or fight for a worthy (or not-so-worthy) cause. There are others out to attack business or personal rivals. Still others want to practice their hacking skills out of a sense of curiosity or just for fun.</a:t>
            </a:r>
          </a:p>
          <a:p>
            <a:endParaRPr lang="en-US" dirty="0"/>
          </a:p>
        </p:txBody>
      </p:sp>
      <p:sp>
        <p:nvSpPr>
          <p:cNvPr id="6" name="Slide Number Placeholder 5">
            <a:extLst>
              <a:ext uri="{FF2B5EF4-FFF2-40B4-BE49-F238E27FC236}">
                <a16:creationId xmlns="" xmlns:a16="http://schemas.microsoft.com/office/drawing/2014/main" id="{BFF14C3E-937A-49EA-A205-2ECA0081376C}"/>
              </a:ext>
            </a:extLst>
          </p:cNvPr>
          <p:cNvSpPr>
            <a:spLocks noGrp="1"/>
          </p:cNvSpPr>
          <p:nvPr>
            <p:ph type="sldNum" sz="quarter" idx="15"/>
          </p:nvPr>
        </p:nvSpPr>
        <p:spPr/>
        <p:txBody>
          <a:bodyPr/>
          <a:lstStyle/>
          <a:p>
            <a:r>
              <a:rPr lang="en-US" noProof="0"/>
              <a:t>page </a:t>
            </a:r>
            <a:fld id="{19B51A1E-902D-48AF-9020-955120F399B6}" type="slidenum">
              <a:rPr lang="en-US" b="1" i="1" noProof="0" smtClean="0"/>
              <a:pPr/>
              <a:t>9</a:t>
            </a:fld>
            <a:endParaRPr lang="en-US" b="1" i="1" noProof="0" dirty="0"/>
          </a:p>
        </p:txBody>
      </p:sp>
      <p:sp>
        <p:nvSpPr>
          <p:cNvPr id="7" name="Title 6">
            <a:extLst>
              <a:ext uri="{FF2B5EF4-FFF2-40B4-BE49-F238E27FC236}">
                <a16:creationId xmlns="" xmlns:a16="http://schemas.microsoft.com/office/drawing/2014/main" id="{A5877DFC-99BD-4A6A-BF0A-A59D9346410C}"/>
              </a:ext>
            </a:extLst>
          </p:cNvPr>
          <p:cNvSpPr>
            <a:spLocks noGrp="1"/>
          </p:cNvSpPr>
          <p:nvPr>
            <p:ph type="title"/>
          </p:nvPr>
        </p:nvSpPr>
        <p:spPr>
          <a:xfrm>
            <a:off x="1484310" y="91569"/>
            <a:ext cx="10018713" cy="1688122"/>
          </a:xfrm>
        </p:spPr>
        <p:txBody>
          <a:bodyPr/>
          <a:lstStyle/>
          <a:p>
            <a:pPr algn="ctr"/>
            <a:r>
              <a:rPr lang="en-US" sz="4000" b="1" i="0" u="sng" dirty="0">
                <a:solidFill>
                  <a:schemeClr val="bg1"/>
                </a:solidFill>
                <a:effectLst/>
                <a:latin typeface="Helvetica Neue"/>
              </a:rPr>
              <a:t>How Hackers Violate Your Privacy</a:t>
            </a:r>
          </a:p>
        </p:txBody>
      </p:sp>
      <p:sp>
        <p:nvSpPr>
          <p:cNvPr id="11" name="Rectangle 10">
            <a:extLst>
              <a:ext uri="{FF2B5EF4-FFF2-40B4-BE49-F238E27FC236}">
                <a16:creationId xmlns="" xmlns:a16="http://schemas.microsoft.com/office/drawing/2014/main" id="{3E357357-805F-40CB-AAFE-B3313F9B586A}"/>
              </a:ext>
            </a:extLst>
          </p:cNvPr>
          <p:cNvSpPr/>
          <p:nvPr/>
        </p:nvSpPr>
        <p:spPr>
          <a:xfrm>
            <a:off x="10575235" y="140677"/>
            <a:ext cx="1452642" cy="527538"/>
          </a:xfrm>
          <a:prstGeom prst="rect">
            <a:avLst/>
          </a:prstGeom>
          <a:solidFill>
            <a:schemeClr val="tx1"/>
          </a:solidFill>
          <a:ln w="3175">
            <a:solidFill>
              <a:schemeClr val="tx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 xmlns:a16="http://schemas.microsoft.com/office/drawing/2014/main" id="{DA5CA4D0-F700-43D7-985E-7785DE3F0226}"/>
              </a:ext>
            </a:extLst>
          </p:cNvPr>
          <p:cNvPicPr>
            <a:picLocks noChangeAspect="1"/>
          </p:cNvPicPr>
          <p:nvPr/>
        </p:nvPicPr>
        <p:blipFill>
          <a:blip r:embed="rId3"/>
          <a:stretch>
            <a:fillRect/>
          </a:stretch>
        </p:blipFill>
        <p:spPr>
          <a:xfrm>
            <a:off x="8710245" y="1388215"/>
            <a:ext cx="3317632" cy="2857012"/>
          </a:xfrm>
          <a:prstGeom prst="rect">
            <a:avLst/>
          </a:prstGeom>
        </p:spPr>
      </p:pic>
    </p:spTree>
    <p:extLst>
      <p:ext uri="{BB962C8B-B14F-4D97-AF65-F5344CB8AC3E}">
        <p14:creationId xmlns:p14="http://schemas.microsoft.com/office/powerpoint/2010/main" val="3676010766"/>
      </p:ext>
    </p:extLst>
  </p:cSld>
  <p:clrMapOvr>
    <a:masterClrMapping/>
  </p:clrMapOvr>
  <p:transition spd="slow" advTm="1000">
    <p:fade/>
  </p:transition>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Contoso Theme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bg1"/>
          </a:solidFill>
        </a:ln>
        <a:effectLst>
          <a:glow rad="165100">
            <a:schemeClr val="bg1">
              <a:alpha val="9000"/>
            </a:schemeClr>
          </a:glo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Stem pitch deck.potx" id="{007A4A51-4FFC-4105-B3D8-61FC23843082}" vid="{F1F7DFAD-69C8-483C-AAF4-70218CA2668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5.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7.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 xmlns:thm15="http://schemas.microsoft.com/office/thememl/2012/main" name="Basis" id="{5665723A-49BA-4B57-8411-A56F8F207965}" vid="{90E45F77-AEFC-46EF-A7C1-5B338C297B0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0</TotalTime>
  <Words>298</Words>
  <Application>Microsoft Office PowerPoint</Application>
  <PresentationFormat>Custom</PresentationFormat>
  <Paragraphs>68</Paragraphs>
  <Slides>15</Slides>
  <Notes>1</Notes>
  <HiddenSlides>0</HiddenSlides>
  <MMClips>0</MMClips>
  <ScaleCrop>false</ScaleCrop>
  <HeadingPairs>
    <vt:vector size="4" baseType="variant">
      <vt:variant>
        <vt:lpstr>Theme</vt:lpstr>
      </vt:variant>
      <vt:variant>
        <vt:i4>7</vt:i4>
      </vt:variant>
      <vt:variant>
        <vt:lpstr>Slide Titles</vt:lpstr>
      </vt:variant>
      <vt:variant>
        <vt:i4>15</vt:i4>
      </vt:variant>
    </vt:vector>
  </HeadingPairs>
  <TitlesOfParts>
    <vt:vector size="22" baseType="lpstr">
      <vt:lpstr>Office Theme</vt:lpstr>
      <vt:lpstr>Facet</vt:lpstr>
      <vt:lpstr>Retrospect</vt:lpstr>
      <vt:lpstr>Parallax</vt:lpstr>
      <vt:lpstr>Slice</vt:lpstr>
      <vt:lpstr>Integral</vt:lpstr>
      <vt:lpstr>Basis</vt:lpstr>
      <vt:lpstr>Dark sides of technology</vt:lpstr>
      <vt:lpstr>Types of webs </vt:lpstr>
      <vt:lpstr>Surface web </vt:lpstr>
      <vt:lpstr>Deep web</vt:lpstr>
      <vt:lpstr>Dark web</vt:lpstr>
      <vt:lpstr>About Dark Web</vt:lpstr>
      <vt:lpstr>Usage of these webs in our Daily Life</vt:lpstr>
      <vt:lpstr>Lack Of Privacy</vt:lpstr>
      <vt:lpstr>How Hackers Violate Your Privacy</vt:lpstr>
      <vt:lpstr>PowerPoint Presentation</vt:lpstr>
      <vt:lpstr>Hacking prevention: tips to reduce your attack surface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2021-06-26T11:10:13Z</dcterms:created>
  <dcterms:modified xsi:type="dcterms:W3CDTF">2021-06-27T08:19:42Z</dcterms:modified>
</cp:coreProperties>
</file>